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Ломаные линии в узорах: математика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помогает увидеть порядок в каждом узоре и орнаменте.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Ломаные в геометрии и узорах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Ломаные линии помогают понять, как связаны точки, отрезки и углы. На клетчатой бумаге их легко строить, поэтому они часто встречаются в рисунках, схемах и декоративных полосах.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линия — это ряд отрезков, соединённых один за другим своими концами. Она строится как цепочка, где каждый новый отрезок продолжает предыдущий.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соединения двух отрезков называется вершиной ломаной. Отдельный отрезок внутри такой линии называют звеном, и по ним удобно считать форму.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ломаная линия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начало и конец не совпадают, ломаная открытая. Когда последний отрезок замыкает фигуру с первым, получается замкнутая ломаная.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Звенья, вершины и углы ломаной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ломаная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ломаной можно сосчитать звенья, вершины и измерить длину каждого отрезка. Эти данные помогают точно описать рисунок и сравнить разные узоры.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углы 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звеньями образуются углы. В школьных примерах встречаются острые, прямые и тупые углы. От их вида зависит, выглядит ли узор резким, строгим или мягким.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увеличивается длина ломаной при добавлении звеньев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сравниваются ломаные с одинаковыми звеньями длиной 3 см каждая.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звеньев, тем длиннее вся ломаная. При одинаковых отрезках рост длины идёт прямо пропорционально числу звеньев.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6 класса; длина одного звена принята равной 3 см.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ломаная не пересекает сама себя. Её линии идут последовательно, поэтому фигура выглядит аккуратно и легко читается.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Самопересекающаяся ломаная имеет точки пересечения внутри. Такая форма часто напоминает звезду, плетёный мотив или сложный декоративный знак.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ломаная образует контур без разрыва. Она становится основой многоугольника, рамки или повторяющегося элемента орнамента.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ломаных линий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ломаной в школьных примерах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число звеньев и углы влияют на вид ломаной.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любой ломаной можно точно определить звенья и вершины. Форма зависит от порядка соединения отрезков и величины углов.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6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делает узор уравновешенным: левая и правая части совпадают относительно линии, проходящей через центр рисунка. Такие композиции выглядят аккуратно и легко воспринимаются.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Поворотная симметрия появляется, когда элемент повторяется при повороте вокруг точки. Её можно заметить в снежинках, бордюрах и простых геометрических орнаментах.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ломаных узорах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простой узор из ломаной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на клетчатой бумаге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Ломаные линии и многоугольники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ломаная образует границу многоугольника. Именно поэтому треугольник, четырёхугольник и другие фигуры можно рассматривать как ломаные, замкнутые в контур.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сторон у многоугольника зависит от количества звеньев. Чем больше сторон, тем сложнее фигура, но её всё равно можно построить из отрезков, соединённых по порядку.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узорах многоугольники часто выстраиваются в цепочки, дорожки и рамки. Повторяющиеся стороны создают чёткий ритм и делают рисунок более организованным.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орнаментальных модулей по числу звеньев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одинаковой длине звена модуль с большим числом элементов занимает больше места на полосе узора.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звеньев увеличивает длину модуля и делает рисунок более плотным при повторении.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иллюстрации темы; расчёт по одинаковой длине звена.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317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403" y="3677070"/>
            <a:ext cx="541197" cy="54119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4576" y="3677070"/>
            <a:ext cx="541197" cy="5411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2701" y="3677070"/>
            <a:ext cx="405898" cy="54119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ломаные узоры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25077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Вышивка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Ломаные линии часто образуют края и вставки в вышивке, где важны повтор, симметрия и чёткий шаг рисунка.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5135232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 и мозаика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плитке и в мозаике ломаные помогают разделять элементы орнамента и создавать ритмичные полосы с ясными границами.
</a:t>
            </a:r>
            <a:endParaRPr lang="en-US" sz="1482" dirty="0"/>
          </a:p>
        </p:txBody>
      </p:sp>
      <p:sp>
        <p:nvSpPr>
          <p:cNvPr id="13" name="Text 4"/>
          <p:cNvSpPr txBox="1"/>
          <p:nvPr/>
        </p:nvSpPr>
        <p:spPr>
          <a:xfrm>
            <a:off x="116705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Ковры и витражи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коврах и витражах зигзаги и угловые мотивы подчёркивают структуру композиции и делают её визуально собранной.
</a:t>
            </a:r>
            <a:endParaRPr lang="en-US" sz="1478" dirty="0"/>
          </a:p>
        </p:txBody>
      </p:sp>
      <p:sp>
        <p:nvSpPr>
          <p:cNvPr id="14" name="Text 5"/>
          <p:cNvSpPr txBox="1"/>
          <p:nvPr/>
        </p:nvSpPr>
        <p:spPr>
          <a:xfrm>
            <a:off x="3807529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Архитектурный декор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Ломаные встречаются в карнизах, наличниках и фасадных вставках, где они усиливают ощущение порядка и повторяемости.
</a:t>
            </a:r>
            <a:endParaRPr lang="en-US" sz="1365" dirty="0"/>
          </a:p>
        </p:txBody>
      </p:sp>
      <p:sp>
        <p:nvSpPr>
          <p:cNvPr id="15" name="Text 6"/>
          <p:cNvSpPr txBox="1"/>
          <p:nvPr/>
        </p:nvSpPr>
        <p:spPr>
          <a:xfrm>
            <a:off x="644800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дизайн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логотипах, пиксельной графике и упаковке ломаные используются как простой способ создать узнаваемый и строгий образ.
</a:t>
            </a:r>
            <a:endParaRPr lang="en-US" sz="12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узорах ломаные часто строятся по клеткам и дополняются ромбами, крестами и полосами. Такой порядок делает край орнамента ровным и легко повторяемым.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одинаковые элементы располагаются с равными промежутками, рисунок приобретает ритм. Именно поэтому простые ломаные мотивы выглядят цельно, даже если состоят из нескольких отдельных деталей.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Ломаные линии в народном орнаменте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углы чаще встречаются в разных узорах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декоративных полосах один и тот же мотив может содержать сразу несколько типов углов, но их соотношение заметно меняет характер рисунка.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острых углов делает узор динамичным, а прямые и тупые углы добавляют спокойствие и устойчивость.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презентации; условное распределение по трём образцам орнамента.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см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длина ломаной из четырёх звеньев по 3 см каждое.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6 класс; учебный пример.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расчёт показывает, что длина ломаной находится сложением всех звеньев. Это удобно при сравнении орнаментов и проверке размеров одинаковых деталей.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24" y="1426907"/>
            <a:ext cx="6829976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ломаных в декоративных мотивах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число звеньев, симметрия и назначение меняют внешний вид одного и того же типа ломаной.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повтор и симметрия, тем выразительнее мотив; при изменении длины звеньев рисунок сохраняет общий тип, но выглядит иначе.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и декоративное искусство; учебная подборка примеров.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отрезка к готовому орнаменту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последовательность построения декоративного мотива из ломаных линий.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построении ломаных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5300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сбивает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ошибки появляются, когда звенья получаются разной длины или вершины ставятся не по порядку. Тогда ломаная теряет чёткий ритм и выглядит небрежно.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24341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окончанием работы полезно сверить линии по клеткам и линейке. Сравнение левой и правой частей помогает заметить нарушенную симметрию и вовремя исправить её.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повтор влияет на восприятие узора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элементы лучше читаются, если между ними сохраняется заметный промежуток, а не сплошная непрерывная линия.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повтор создаёт наиболее ясный ритм: без него рисунок распадается, а при избытке повторов становится тяжёлым для глаза.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презентации; условная оценка визуальной читаемости.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Ломаные линии: от математики к узору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Ломаные помогают увидеть, как геометрия превращается в орнамент. Их звенья, вершины, длина, симметрия и повтор складываются в рисунок, который может быть простым, строгим или декоративным.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2026-05-24T17:33:14Z</dcterms:created>
  <dcterms:modified xsi:type="dcterms:W3CDTF">2026-05-24T17:33:14Z</dcterms:modified>
</cp:coreProperties>
</file>