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важнейший биологический процесс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преобразования солнечного света в энергию для жизни на Земле.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9434" y="0"/>
            <a:ext cx="445368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фотосинтеза и его значение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учёные установили связь между растениями и кислородом. Исследования показали, что свет необходим для этого процесса, а последующее развитие биохимии раскрыло его молекулярную суть.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39391"/>
            <a:ext cx="2860800" cy="2248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1607" y="2439391"/>
            <a:ext cx="2860800" cy="2248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03503" y="2438575"/>
            <a:ext cx="2860138" cy="225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50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превращение света в химическую энергию органических веществ под действием хлорофилла. Это основа жизни для многих организмов на Земле.
</a:t>
            </a:r>
            <a:endParaRPr lang="en-US" sz="1002" dirty="0"/>
          </a:p>
        </p:txBody>
      </p:sp>
      <p:sp>
        <p:nvSpPr>
          <p:cNvPr id="8" name="Text 1"/>
          <p:cNvSpPr txBox="1"/>
          <p:nvPr/>
        </p:nvSpPr>
        <p:spPr>
          <a:xfrm>
            <a:off x="3141607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— зелёный пигмент, который поглощает свет и запускает химические реакции в хлоропластах, позволяя растениям производить пищу.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6103172" y="900200"/>
            <a:ext cx="22659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Фотосинтезируют не только растения, но и водоросли, а также некоторые бактерии, расширяя экосистемы и обеспечивая кислород.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фотосинтез?
</a:t>
            </a:r>
            <a:endParaRPr lang="en-US" sz="221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288" y="1512375"/>
            <a:ext cx="231525" cy="26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1825" y="1530275"/>
            <a:ext cx="257400" cy="228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93288" y="1541715"/>
            <a:ext cx="257400" cy="205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04763" y="1515975"/>
            <a:ext cx="257400" cy="257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фотосинтезирующие организмы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травы — главные наземные производители органических веществ и кислорода.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291475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Пресноводные и морские водоросли играют важную роль в кислородном балансе планеты.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402937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Цианобактерии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Микроскопические организмы, способные к фотосинтезу, существующие уже миллиарды лет.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6514412" y="2117250"/>
            <a:ext cx="19647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растения, утратившие способность к фотосинтезу и питающиеся другими организмами.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механизм фотосинтеза в растениях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— основная зона фотосинтеза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происходит в верхних слоях листа, в палисадной и губчатой ткани, где собраны сотни тысяч хлоропластов.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хлоропластов и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улавливают свет и проводят превращения воды и CO2 в глюкозу и кислород, питая растение и окружающую среду.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процесс фотосинтеза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химических реакций при фотосинтезе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фаза фотосинтеза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поглощается хлорофиллом в тилакоидных мембранах, вызывая возбуждение электронов, которые переходят через цепь переноса.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образуются жизненно важные молекулы АТФ и NADPH, запасающие энергию на последующую фазу.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 воды расщепляются, высвобождая кислород, необходимый для жизни аэробных организмов.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Темновая фаза фотосинтеза: цикл Кальвина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происходит в строме хлоропласта без непосредственного участия света, используя АТФ и NADPH, накопленные ранее.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CO2 фиксируется к рибулозо-1,5-бисфосфату, начинает цикл, ведущий к построению органических веществ.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цикла восстанавливаются, превращаясь в вещества, необходимые для образования глюкозы.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начального углеродного акцептора обеспечивает непрерывность фотосинтеза.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399759"/>
            <a:ext cx="5037900" cy="6445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Входные и выходные вещества фотосинтеза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вещества используются и образуются в ходе фотосинтеза.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неорганические вещества в органические, выделяя кислород в атмосферу.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биологических лабораторий,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освещённости на скорость фотосинтеза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Каждому виду растений соответствует своя оптимальная освещённость для максимальной активности.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растёт с увеличением света, но при слишком высокой интенсивности достигает максимума и стабилизируется.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фотосинтеза в круговороте веществ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неорганические вещества — углекислый газ и воду — в органические соединения, которые используются как источник энергии для живых организмов.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фотосинтеза высвобождается кислород, возвращаемый в атмосферу, что поддерживает дыхание аэробных организмов и способствует поддержанию жизни на Земле.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процесс участвует в глобальных углеродном и кислородном циклах, обеспечивая баланс газов в атмосфере и стабилизацию климата планеты.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 питание организмов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Глюкоза, образующаяся в фотосинтезе, служит ключевым источником энергии и строительным материалом для растений, обеспечивая их рост и нормальное функционирование.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другие гетеротрофы получают энергию, потребляя растения или других животных, таким образом фотосинтез образует основу пищевых цепей в экосистемах.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эффективность фотосинтеза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00" y="1150367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Интенсивность света напрямую влияет на скорость фотосинтеза — при недостатке света процесс замедляется, а при оптимальном освещении достигает максимума.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1994740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Концентрация углекислого газа важна для фиксации углерода; её повышение увеличивает продуктивность фотосинтеза, но лишь до некоторого предела.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9124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влияет на активность ферментов фотосинтетического цикла: умеренное повышение ускоряет процесс, а чрезмерный нагрев приводит к снижению из-за разрушения белков.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80000" y="3683502"/>
            <a:ext cx="4682700" cy="7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воды необходимо для фотолиза — без достаточного количества воды фотосинтез затрудняется и скорость его значительно падает.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58" y="95281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6" y="2929828"/>
            <a:ext cx="4981200" cy="1809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226400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в поглощении света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свет преимущественно в красной и синей областях спектра, что позволяет растениям эффективно использовать энергию солнца. Отражение зелёного света придаёт листьям характерный цвет.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180050" y="3203451"/>
            <a:ext cx="34932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хлорофилла и их 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хлорофилла (a, b, c, d) расширяют спектр поглощения света, позволяя различным организмам адаптироваться к разным условиям освещения и эффективно осуществлять фотосинтез.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хлорофилла в процессе фотосинтеза
</a:t>
            </a:r>
            <a:endParaRPr lang="en-US" sz="22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 фотосинтеза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Спектрофотометрия используется для анализа поглощения света хлорофиллом, что помогает оценить эффективность фотосинтетического пигмента в разных условиях.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методы, включая изотопное мечение и анализ ДНК, раскрывают структуру и функции компонентов фотосинтетического аппарата для повышения продуктивности растений.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газообмена с помощью специализированных датчиков CO2 и O2 даёт информацию о скорости фотосинтеза и дыхания растений в реальном времени.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279400" cy="6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фотоавтотрофов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2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цианобактерий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древние фотосинтезирующие организмы, цианобактерии, начали преобразовывать солнечную энергию миллиарды лет назад, сыграв ключевую роль в насыщении атмосферы кислородом.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06095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водорослей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и бурые водоросли развивались в морской и пресноводной среде, создавая основу водных экосистем и улучшая фотосинтетические механизмы.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32177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наземных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растения, приспособившиеся к условиям суши, развили специализированные ткани и структуры для эффективного фотосинтеза вне воды.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858263" y="2030763"/>
            <a:ext cx="21057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разнообразие фотосинтезирующих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фотоавтотрофы представлены широким спектром видов, от одноклеточных протистов до сложных цветковых растений, обеспечивая биосферу энергией.
</a:t>
            </a:r>
            <a:endParaRPr lang="en-US" sz="98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экологические отчёты, 2023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производство кислорода различными группами организмов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занимают ключевую позицию в глобальном производстве кислорода благодаря огромной площади океанов и активности фитопланктона.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подчеркивают важность сохранения морских и лесных экосистем для поддержания баланса кислорода на планете.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фотосинтеза для человека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кислород, необходимый для дыхания, а также участвует в удалении углекислого газа из атмосферы, помогая бороться с изменением климата.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сельскохозяйственных культур напрямую зависит от фотосинтеза, который формирует урожай и обеспечивает продовольственную безопасность.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технологии искусственного фотосинтеза и биотоплива используют принципы этого процесса для создания экологичных энергоресурсов будущего.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инновации и исследования в области фотосинтеза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систем искусственного фотосинтеза направлена на получение чистой энергии с помощью фотокатализаторов, имитирующих природные процессы.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Наноматериалы применяются для улучшения эффективности улавливания света и переноса электронов в фотосинтетических устройствах.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позволяют усиливать фотосинтетическую способность растений, повышая урожай и устойчивость к неблагоприятным факторам окружающей среды.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молекулярных механизмов помогают создавать новые биотехнологии для оптимизации преобразования энергии и углеродного цикла.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51052"/>
            <a:ext cx="9144000" cy="2089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734501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жизни и эволюции Земли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425500" y="1869638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поддерживает баланс атмосферы, создает пищевые ресурсы и регулирует климат. Его изучение и развитие технологий важны для сохранения природы и устойчивого будущего человечества.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2026-05-08T04:47:08Z</dcterms:created>
  <dcterms:modified xsi:type="dcterms:W3CDTF">2026-05-08T04:47:08Z</dcterms:modified>
</cp:coreProperties>
</file>