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Оруэлл: писатель, который предупреждал о власти и лжи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научил замечать, как власть меняет правду.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сформировал Оруэлла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жил в эпоху войн, кризисов и жёстких режимов. Опыт Индии, Бирмы и Испании помог ему увидеть, как идеологии влияют на обычных людей и превращают жизнь в борьбу за правду.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годы: происхождение и образование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Эрик Артур Блэр родился в Мотихари, в Британской Индии, в семье британского чиновника. Детство между разными странами рано познакомило его с неравенством и колониальным порядком.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Итонском колледже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Итонском колледже, где получил хорошее образование. Однако престижная среда не изменила его интереса к реальной жизни обычных людей и социальным различиям.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службы в Бирме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Блэр не пошёл по привычному для выпускника пути. Он отправился служить в колониальную полицию, и этот опыт стал важным поворотом в его взглядах на власть и несправедливость.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Бирма: опыт колониальной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Бирме показала Оруэллу колониальную власть без прикрас. Он видел, как чиновники подавляют местное население, а сама система держится на страхе, подчинении и постоянном унижении.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внутренний конфликт позже вошёл в его эссе и в роман «Бирманские дни». Там колониальный мир показан как среда, где власть калечит не только тех, кем управляют, но и тех, кто ей служит.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писатель Джордж Оруэлл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псевдоним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годах Эрик Блэр начал публиковаться под именем Джордж Оруэлл. Так он отделил литературную работу от прежней жизни и создал запоминающееся имя для своих книг и статей.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обычным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бедных, рабочих и бездомных, потому что хотел показать их повседневность честно и без украшений. Его герои часто живут трудно, но именно они помогают увидеть реальную жизнь общества.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выбирал короткие фразы и ясные слова. Он считал, что хороший текст должен быть понятным сразу и не скрывать смысл за сложными оборотами и лишними украшениями.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Наблюдатель, а не только писатель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смотрел на людей, улицы и быт, чтобы писать не по слухам, а по личному опыту. Благодаря этому его тексты звучат убедительно и остаются близкими читателю.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наблюдение за жизнью бедных людей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специально жил среди бедняков, бездомных и рабочих, чтобы понять их жизнь изнутри. Он видел тесные комнаты, голод, усталость и постоянную тревогу о завтрашнем дне.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опыт он описал в книгах «Вниз и в Париже и Лондоне» и «Дорога к пирсу Уигана». В них бедность показана не как абстрактная тема, а как ежедневная реальность.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наблюдения помогли ему сделать важный вывод: социальная несправедливость заметна не только в больших решениях, но и в мелочах — жилье, работе, еде и достоинстве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фашизмом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Оруэлл отправился в Испанию и вступил в борьбу против фашизма. Он был ранен, но ещё сильнее его поразили не только боевые действия, но и атмосфера недоверия между союзниками.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 и разочарование в идеологиях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лозунгами и 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опыт показал ему, что громкие лозунги не всегда защищают правду. Он всё больше опасался власти, которая заменяет живых людей схемами и требует верить словам, а не фактам.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показывает, как личный опыт постепенно превращался в книги и идеи.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жизни и творчества Оруэлла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были жизненные испытания, тем точнее Оруэлл писал о власти, бедности и свободе.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Джорджа Оруэлла (Эрика Артура Блэра): 1903, 1922–1927, 1930-е, 1936–1937, 1945, 1949, 1950.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«Скотный двор»: сатира на революцию и новую власть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животные поднимают восстание против хозяина и мечтают о справедливой жизни. Сначала перемены кажутся освобождением, но постепенно власть сосредотачивается в руках свиней.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руководители начинают менять правила так, чтобы им было выгодно. Так Оруэлл показывает: революция может потерять смысл, если обещанное равенство превращается в привилегии для немногих.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 том, что все равны, а некоторые оказываются «равнее», стала символом обмана и лицемерия. Повесть легко читается, но оставляет очень серьёзный вопрос о цене доверия.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историей Советского Союза, но его смысл шире одной страны. Оно предупреждает, что любая власть может исказить идею справедливости, если её никто не контролирует.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«1984»: мир тотального контроля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государство следит за людьми, переписывает прошлое и наказывает за самостоятельные мысли. Большой Брат становится символом власти, которая хочет знать и контролировать всё.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правды, новояз и двоемыслие показывают, как можно менять не только действия человека, но и его речь, память и представление о реальности. Это делает контроль особенно опасным.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 пугает тем, что власть пытается управлять самим мышлением. Роман напоминает: если людям нельзя проверять факты и говорить свободно, правда становится очень хрупкой.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контроль в романе «1984»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романе власть поэтапно воздействует на человека: от наблюдения и страха до изменения памяти и мыслей.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инструмент власти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считал, что туманные и перегруженные слова помогают скрывать смысл. Когда фразы звучат официально и расплывчато, человеку труднее заметить ложь и задать неудобный вопрос.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«Политика и английский язык» он критиковал штампы, канцеляризмы и пустые выражения. Такой язык, по его мнению, делает мысль слабее и позволяет оправдывать несправедливые решения.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выбирал короткие, точные фразы, потому что ясная речь помогает ясно думать. Для него честный язык был не украшением, а способом защитить правду и свободу.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Оруэлла показывают разные стороны его главной темы — правду, власть и ответственность человека.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Оруэлла и их смысл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объединены одной идеей: литература должна честно говорить о несправедливости и проверять, как власть обращается с людьми.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Оруэлл: основные произведения и годы публикации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Оруэлл стал символом борьбы за правду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показывал, что громкие лозунги легко заменяют честный разговор. Он напоминал: если речь звучит слишком красиво, важно проверить, не скрывает ли она обман или насилие.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защищал право человека видеть факты такими, какие они есть. Его книги учат не верить обещаниям на слово и отличать реальные события от удобной для власти версии.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«оруэлловский» стало обозначать мир, где контроль выдаётся за заботу, а ложь — за правду. Поэтому его имя часто вспоминают, когда свобода оказывается под угрозой.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романах, эссе и репортажах, связывая личный опыт писателя с историей его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Оруэлла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Оруэлла волновали власть и свобода; остальные мотивы помогают показать, как они влияют на повседневную жизнь.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в произведениях Джорджа Оруэлла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Оруэлла в современном мире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Камера на углу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камера снимает вход в школу, магазин и остановку. Для одних это привычная защита, для других — напоминание о том, что наблюдение стало частью повседневной жизни. Именно такие ситуации помогают понять слово «оруэлловский».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Новость, которая оказалась ложной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ленте социальных сетей быстро разлетелась громкая сенсация, но проверка показала, что источник ненадёжный. История напоминает о том, как легко слухи вытесняют факты, если их повторять достаточно часто.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решает, что ты увидишь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 интернете показывают не всю картину, а только то, что может задержать внимание. Поэтому умение проверять информацию и сравнивать источники сегодня так же важно, как умение читать.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писателе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имя Оруэлла — Эрик Артур Блэр. Он выбрал псевдоним позже, когда начал писать о бедности, политике и жизни обычных людей без прикрас и красивых оправданий.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работал не только как писатель, но и как журналист, эссеист и литературный критик. Его тексты ценили за ясность, точность и умение говорить о сложных вещах простыми словами.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 он создал в последние годы жизни, когда здоровье уже серьёзно ухудшилось. Несмотря на это, именно тогда появились «Скотный двор» и «1984» — его главные произведения.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литературу и культуру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быстро стала известной как яркая сатира на революцию, которая может превратиться в новую власть. Книга вошла в школьное и университетское чтение.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«Скотный двор»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закрепил образ антиутопии XX века. Большой Брат, новояз и двоемыслие стали общими культурными символами, а не только деталями одного произведения.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1949: «1984»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Оруэлла используют в литературе, журналистике, кино и разговорах о медиа. Его имя помогает описывать слежку, искажение фактов и давление на свободу слова.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напоминает, как одна книга может изменить разговор о свободе, правде и власти на десятилетия вперёд.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роман «1984» (1949)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выхода романа «1984», ставшего главным предупреждением о тотальном контроле.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Оруэлла: предупреждение для будущего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превратил личный опыт в книги, которые учат видеть манипуляцию, беречь свободу слова и отвечать за правду. Поэтому его наследие остаётся важным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2026-05-22T23:45:26Z</dcterms:created>
  <dcterms:modified xsi:type="dcterms:W3CDTF">2026-05-22T23:45:26Z</dcterms:modified>
</cp:coreProperties>
</file>