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выражения: знакомство с дробями в алгебре
</a:t>
            </a:r>
            <a:endParaRPr lang="en-US" sz="3094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Алгебраические дроби: правила, смысл, практика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разбираться в алгебраических дробях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разбираться в алгебраических дробях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выражения помогают понимать дроби с переменной, избегать деления на ноль и уверенно решать задачи на движение, работу и пропорции. Это важная база для уравнений и преобразований в 7 классе.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выражение записывают как A(x)/B(x), где и числитель, и знаменатель — многочлены. Такая запись встречается в алгебре чаще всего при работе с переменной.
</a:t>
            </a:r>
            <a:endParaRPr lang="en-US" sz="1315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стоять в числителе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числителе может быть одночлен, двучлен или многочлен любой степени. Главное — чтобы выражение оставалось алгебраическим и было удобно преобразовывалось по правилам.
</a:t>
            </a:r>
            <a:endParaRPr lang="en-US" sz="1221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 знаменателе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 не должен обращаться в ноль при допустимых значениях переменной. Поэтому каждую дробь нужно сразу проверять на наличие ограничений, связанных с переменной.
</a:t>
            </a:r>
            <a:endParaRPr lang="en-US" sz="1299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рациональным выражениям относятся, например, (x+3)/(x-1), (2x²-5)/(x+4), 5/(a-2). Во всех них переменная находится в знаменателе или влияет на его значение.
</a:t>
            </a:r>
            <a:endParaRPr lang="en-US" sz="1315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называется рациональным выражением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какие выражения требуют проверки знаменателя и какие ограничения возникают сразу.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выражений и ограничения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знаменателе есть переменная, ограничения появляются сразу и их нужно выписывать до преобразований.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«Рациональные выражения»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допустимых значений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Граница, которую нельзя перейти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ОДЗ — это все значения переменной, при которых выражение имеет смысл. Для дроби нужно исключить значения, делающие знаменатель равным нулю. Например, в выражении (x+1)/(x-3) число 3 запрещено, потому что знаменатель обращается в ноль.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исключение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числовой прямой запрещённое значение отмечают как выколотую точку. Это помогает увидеть, что почти все значения допустимы, но одно важное число нужно убрать из ответа ещё до вычислений.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упрощения рационального выражения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сокращении дроби и сохранении условий задачи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36438"/>
            <a:ext cx="236400" cy="210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0483" y="1916405"/>
            <a:ext cx="218925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36438"/>
            <a:ext cx="236400" cy="210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23355"/>
            <a:ext cx="236400" cy="236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правильно сокращать дроби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разложить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начинается с разложения числителя и знаменателя на множители. Без этого легко перепутать отдельные слагаемые с общими множителями и допустить ошибку в преобразовании.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Сокращать только множители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Убирать можно только одинаковые множители, а не отдельные части суммы. Если выражение не разложено, сокращение вроде x² и 9 или x и 3 недопустимо.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разностью квадратов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дроби (x²-9)/(x-3) числитель раскладывается как (x-3) (x+3). После сокращения остаётся x+3, но только при условии x≠3, потому что это значение исключено.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упрощения нельзя забывать исходное запрещённое значение. Если оно было в ОДЗ, оно остаётся запрещённым и после сокращения, иначе ответ будет неверным.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точную статистику, а учебно выделенные проблемы, с которыми чаще всего сталкиваются семиклассники на уроках и проверочных работах.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рациональными выражениями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не с вычислениями, а с невниманием к ограничениям и правилам преобразования дробей.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«Рациональные выражения»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дробей к общему знаменателю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знаменатели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 на обе дроби и определяют, какие выражения стоят внизу. Это помогает понять, какой общий знаменатель потребуется для дальнейших действий.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Выбрать общий знаменатель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дробей 1/x и 1/(x+1) общим знаменателем будет x(x+1). Он подходит обеим дробям и позволяет привести их к удобному виду без потери условий.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Сложить числители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складывают только числители, а знаменатель оставляют общим. Так можно правильно выполнять сложение и вычитание, сохраняя все ограничения ОДЗ.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34139"/>
            <a:ext cx="5163300" cy="17540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четыре действия, их правило и короткий пример записи.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действия с рациональными выражениями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 требуют общего знаменателя, а умножение и деление выполняются по отдельным правилам, но всегда с проверкой знаменателей.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действий с алгебраическими дробями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 как главный инструмент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общий множитель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помогает увидеть одинаковую часть в числителе и знаменателе. Сначала выносят общий множитель за скобки, чтобы дробь стала короче и понятнее для дальнейшего сокращения.
</a:t>
            </a:r>
            <a:endParaRPr lang="en-US" sz="1191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Используем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особенно полезна формула разности квадратов: a²-b²=(a-b) (a+b). Она часто превращает неудобное выражение в произведение, где легко найти совпадающие множители.
</a:t>
            </a:r>
            <a:endParaRPr lang="en-US" sz="1191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x²-16 раскладывается как (x-4) (x+4), а 3x+6 — как 3(x+2). Такие преобразования показывают, как обычная запись становится удобной для упрощения дробей.
</a:t>
            </a:r>
            <a:endParaRPr lang="en-US" sz="1222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Готовим дробь к сокращению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найдено разложение, тем легче сократить одинаковые множители и не перепутать слагаемые. Именно поэтому разложение на множители считается базовым навыком для работы с рациональными выражениями.
</a:t>
            </a:r>
            <a:endParaRPr lang="en-US" sz="110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проверять ответ после преобразований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сохранить ограничения и избежать ошибок после упрощения дробей и решения уравнений.
</a:t>
            </a:r>
            <a:endParaRPr lang="en-US" sz="1091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сокращения выражение может выглядеть проще, но допустимые значения переменной сохраняются не всегда автоматически. Запрещённую точку нужно оставить исключённой из ответа.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3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отменяет запрещённое значение, если исходная дробь обращалась в ноль при этом x.
</a:t>
            </a:r>
            <a:endParaRPr lang="en-US" sz="2315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школьной алгебры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каждый отдельный множитель в знаменателе может дать своё запрещённое значение. Поэтому при разложении важно проверять все множители по очереди.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количество множителей влияет на ОДЗ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знаменатель, тем внимательнее нужно искать нули каждого множителя и записывать все ограничения сразу.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примеры для 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уравнения в алгебре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ОДЗ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все значения переменной, при которых знаменатели не обращаются в ноль. Это защищает от лишних ответов ещё до начала вычислений и помогает вести решение аккуратно.
</a:t>
            </a:r>
            <a:endParaRPr lang="en-US" sz="1212" dirty="0"/>
          </a:p>
        </p:txBody>
      </p:sp>
      <p:sp>
        <p:nvSpPr>
          <p:cNvPr id="12" name="Text 3"/>
          <p:cNvSpPr txBox="1"/>
          <p:nvPr/>
        </p:nvSpPr>
        <p:spPr>
          <a:xfrm>
            <a:off x="2447733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Привести к одному знаменателю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можно объединить через общий знаменатель или умножить обе части уравнения на него. Такой шаг убирает дроби, но сохраняет смысл уравнения при соблюдении найденных ограничений.
</a:t>
            </a:r>
            <a:endParaRPr lang="en-US" sz="1183" dirty="0"/>
          </a:p>
        </p:txBody>
      </p:sp>
      <p:sp>
        <p:nvSpPr>
          <p:cNvPr id="13" name="Text 4"/>
          <p:cNvSpPr txBox="1"/>
          <p:nvPr/>
        </p:nvSpPr>
        <p:spPr>
          <a:xfrm>
            <a:off x="4625466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Решить полученное уравнение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обычно получается более простое уравнение без дробей. Его решают знакомыми способами, не забывая, что промежуточный вид может быть удобнее исходного.
</a:t>
            </a:r>
            <a:endParaRPr lang="en-US" sz="1183" dirty="0"/>
          </a:p>
        </p:txBody>
      </p:sp>
      <p:sp>
        <p:nvSpPr>
          <p:cNvPr id="14" name="Text 5"/>
          <p:cNvSpPr txBox="1"/>
          <p:nvPr/>
        </p:nvSpPr>
        <p:spPr>
          <a:xfrm>
            <a:off x="6803198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проверку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 обязателен: найденные корни подставляют в исходное уравнение и сравнивают с ОДЗ. Если значение нарушает ограничение, его называют посторонним и не включают в ответ.
</a:t>
            </a:r>
            <a:endParaRPr lang="en-US" sz="12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8403" y="1221275"/>
            <a:ext cx="4887194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определения помогают правильно читать и преобразовывать дроби в алгебре.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по теме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терминов помогает точнее записывать выражения, быстрее находить ограничения и не путать результат решения с лишним значением.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школьного курса алгебры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298"/>
            <a:ext cx="4270500" cy="17682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3052536"/>
            <a:ext cx="4270500" cy="17682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рациональные выражения в задачах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82100" y="1406850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 время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v=s/t показывает, что скорость зависит от расстояния и времени. Если время выражено буквой, она оказывается в знаменателе, поэтому нужно следить, чтобы оно не стало равным нулю.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100" y="3231975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Цена, производительность, плотность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цену за единицу товара, производительность и плотность одна величина делится на другую. Такие записи удобно сопровождать простой схемой: формула, числа, подстановка и проверка единиц измерения.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решение примера с дробью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подходит для большинства задач на упрощение рациональных выражений и помогает не пропустить ограничения.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спрашивают на уроке и проверочной работе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спрашивают на уроке и проверочной работе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4139401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проверять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уравнения нужно убедиться, что найденные значения не нарушают ОДЗ. Проверка помогает убрать посторонние корни и показывает, что ответ соответствует исходному выражению.
</a:t>
            </a:r>
            <a:endParaRPr lang="en-US" sz="1094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394020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общий знаменатель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спрашивают, как привести дроби к одному знаменателю и почему после этого складывают только числители. Этот шаг нужен, чтобы действия с дробями были корректными и прозрачными.
</a:t>
            </a:r>
            <a:endParaRPr lang="en-US" sz="1094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2648645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можно сокращать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разрешено только для одинаковых множителей, а не для отдельных слагаемых. На проверочной работе за это часто снимают баллы, поэтому важно сначала разложить выражение на множители.
</a:t>
            </a:r>
            <a:endParaRPr lang="en-US" sz="1094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903269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делить на ноль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проверяет понимание смысла знаменателя. Если он равен нулю, дробь не имеет значения, поэтому такое число нельзя оставлять в ответе или подставлять в формулы.
</a:t>
            </a:r>
            <a:endParaRPr lang="en-US" sz="1094" dirty="0"/>
          </a:p>
        </p:txBody>
      </p:sp>
      <p:sp>
        <p:nvSpPr>
          <p:cNvPr id="16" name="Text 7"/>
          <p:cNvSpPr txBox="1"/>
          <p:nvPr/>
        </p:nvSpPr>
        <p:spPr>
          <a:xfrm>
            <a:off x="270000" y="1157900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ОДЗ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Ученика часто просят объяснить, какие значения переменной допустимы и почему некоторые из них нужно исключить. Здесь важно не только назвать правило, но и показать, где именно возникает ограничение.
</a:t>
            </a:r>
            <a:endParaRPr lang="en-US" sz="107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выражения: что нужно запомнить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выражения учат работать с дробями в алгебре внимательно и без спешки. Если помнить об ОДЗ, множителях, общем знаменателе и проверке ответа, любые задания становятся намного понятнее.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2026-05-30T00:31:36Z</dcterms:created>
  <dcterms:modified xsi:type="dcterms:W3CDTF">2026-05-30T00:31:36Z</dcterms:modified>
</cp:coreProperties>
</file>