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Плацентарные млекопитающие: основные темы и значимость для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крупная группа млекопитающих с уникальными биологическими особенностями.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Плацентарные млекопитающие появились около 100 млн лет назад и успешно освоили разнообразные среды обитания благодаря развитию плаценты, что позволило им распространиться почти по всему земному шару.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плацентарных: начало захватывающей истории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свойства плаценты: что важно знать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плода от внешних угроз
</a:t>
            </a:r>
            <a:pPr algn="l" indent="0" marL="0">
              <a:lnSpc>
                <a:spcPct val="100000"/>
              </a:lnSpc>
              <a:buNone/>
            </a:pPr>
            <a:r>
              <a:rPr lang="en-US" sz="44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обмена веществ, плацента защищает развивающегося детёныша от патогенов и токсинов, создавая барьер между матерью и окружающей средой.
</a:t>
            </a:r>
            <a:endParaRPr lang="en-US" sz="1243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Временный, но жизненно важный орган
</a:t>
            </a:r>
            <a:pPr algn="l" indent="0" marL="0">
              <a:lnSpc>
                <a:spcPct val="100000"/>
              </a:lnSpc>
              <a:buNone/>
            </a:pPr>
            <a:r>
              <a:rPr lang="en-US" sz="36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 формируется только во время беременности и служит связующим звеном, обеспечивая плод кислородом и питательными веществами, а матери — удаление отходов обмена.
</a:t>
            </a:r>
            <a:endParaRPr lang="en-US" sz="1034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успешного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44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плаценте, детёныш развивается внутри тела матери длительное время, получая комфорт и безопасность, что повышает шансы на выживание.
</a:t>
            </a:r>
            <a:endParaRPr lang="en-US" sz="124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Плаценты позволяют длительно развиваться внутриутробно, что обеспечивает появление жизнеспособных и сформированных детёнышей на свет.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сумчатых и яйцекладущих, у плацентарных более сложная мозговая структура и развитая социальная организация.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Плацентарные демонстрируют широкий спектр форм родительской заботы, включая кормление молоком и обучение потомства.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особенности способствовали их успешному расселению и адаптации к разнообразным условиям обитания по всему миру.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плацентарные отличаются от других млекопитающих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отрядов плацентарных млекопитающих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 и рукокрылые доминируют среди плацентарных по количеству видов, что отражает их успешную эволюцию.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этих отрядов указывает на высокую адаптивность и широкое экологическое разнообразие в пределах плацентарных.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IUCN, 2023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262024"/>
            <a:ext cx="3848986" cy="169101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групп млекопитающих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ключевые отличия между плацентарными, сумчатыми и яйцекладущими по ряду биологических признаков.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Плацентарные обладают самой широкой биологической вариативностью и располагаются почти по всему земному шару.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International Union for Conservation of Nature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Четырёхкамерное сердце и развитая нервная система обеспечивают эффективное кровообращение и сложное поведение.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анатомические черты плацентарных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Конечности адаптированы под бег, плавание, полёт и лазание, что расширяет ареал обитания.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зубов — резцы, клыки и коренные — отражает различные диеты и методы обработки пищи.
</a:t>
            </a:r>
            <a:endParaRPr lang="en-US" sz="98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забота о потомстве у плацентарных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длительности беременности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мышей период беременности длится всего несколько недель, в то время как у слонов он может достигать двух лет, что влияет на размеры и развитие детёнышей при рождении.
</a:t>
            </a:r>
            <a:endParaRPr lang="en-US" sz="1139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Родительская 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4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рождения детёныши получают молоко, защиту и обучение навыкам выживания от родителей, что повышает их шансы на адаптацию в окружающей среде.
</a:t>
            </a:r>
            <a:endParaRPr lang="en-US" sz="1243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плаценты в питании и защите
</a:t>
            </a:r>
            <a:pPr algn="l" indent="0" marL="0">
              <a:lnSpc>
                <a:spcPct val="100000"/>
              </a:lnSpc>
              <a:buNone/>
            </a:pPr>
            <a:r>
              <a:rPr lang="en-US" sz="4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 снабжает плод кислородом и питательными веществами, а также защищает от вредных факторов на протяжении беременности.
</a:t>
            </a:r>
            <a:endParaRPr lang="en-US" sz="119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2023" y="1602393"/>
            <a:ext cx="277579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9293" y="3304813"/>
            <a:ext cx="282669" cy="32305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8511" y="3322070"/>
            <a:ext cx="324602" cy="288535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экология плацентарных млекопитающих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распространение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Плацентарные обитают на всех континентах, за исключением Антарктиды, приспосабливаясь к самым разным климатическим условиям.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и степные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видов населяют леса и степи, играя важную роль в пищевых цепочках и поддержании экосистем.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экстремальных условиях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пустынях обитают верблюды, а в Арктике — белые медведи, демонстрируя выдающиеся адаптации к суровым условиям.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среды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 и дельфины освоили океаны, что свидетельствует о большой экологической гибкости плацентарных.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гиганты плацентарных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Африканский слон и голубой кит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Африканский слон — самый крупный сухопутный обитатель, достигающий веса до 7 тонн и длины тела до 7 метров. Голубой кит — самое большое животное на планете, длиной до 33 метров и массой до 150 тонн.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носорог: силы и размеры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носорог — массивный травоядный с массой до 2 тонн. Несмотря на громоздкость, способен быстро бегать и является важным компонентом саванн и степей.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Обыкновенная мышь весит всего 15–30 граммов, благодаря высокой плодовитости быстро увеличивает численность. Она отлично приспосабливается к разным средам — от сельской местности до городов.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— единственные летающие млекопитающие, насчитывают около 1400 видов. Их активность ночью помогает контролировать популяции насекомых, выполняя важную экологическую функцию.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и многочисленные: мыши, летучие мыши, насекомоядные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Землеройки характеризуются быстрым обменом веществ, что требует постоянного питания. Они играют ключевую роль в почвенных экосистемах, регулируя численность беспозвоночных.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мелкие виды объединяет высокая численность и способность быстро реагировать на изменения среды, что делает их важными элементами пищевых цепей.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Приматы: анатомия и социальное поведение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головного мозга и восприятия
</a:t>
            </a:r>
            <a:pPr algn="l" indent="0" marL="0">
              <a:lnSpc>
                <a:spcPct val="100000"/>
              </a:lnSpc>
              <a:buNone/>
            </a:pPr>
            <a:r>
              <a:rPr lang="en-US" sz="39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Развитый мозг приматов обеспечивает сложное поведение и обучение. Они способны к решению задач, имеют развитое зрение, часто обладают стереоскопическим и цветным зрением.
</a:t>
            </a:r>
            <a:endParaRPr lang="en-US" sz="1098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и конечностей приматов
</a:t>
            </a:r>
            <a:pPr algn="l" indent="0" marL="0">
              <a:lnSpc>
                <a:spcPct val="100000"/>
              </a:lnSpc>
              <a:buNone/>
            </a:pPr>
            <a:r>
              <a:rPr lang="en-US" sz="36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обладают хватательными руками с противопоставленными большими пальцами, что облегчает захват и манипуляцию предметами. Ногти заменяют когти, увеличивая чувствительность и точность движений.
</a:t>
            </a:r>
            <a:endParaRPr lang="en-US" sz="1010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структуры и коммуникация
</a:t>
            </a:r>
            <a:pPr algn="l" indent="0" marL="0">
              <a:lnSpc>
                <a:spcPct val="100000"/>
              </a:lnSpc>
              <a:buNone/>
            </a:pPr>
            <a:r>
              <a:rPr lang="en-US" sz="39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формируют иерархические группы, используя разнообразные звуки, жесты и мимику для общения. Это помогает им координировать действия и укреплять связи внутри сообщества.
</a:t>
            </a:r>
            <a:endParaRPr lang="en-US" sz="109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лисы имеют густой белый мех, который защищает от холода и маскирует в снежной среде, обеспечивая теплоизоляцию и камуфляж.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 покрыты толстым слоем подкожного жира — это помогает сохранять тепло в холодных океанских водах и способствует энергетическим запасам.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Копытные, такие как лоси и олени, обладают длинными ногами для быстрого и энергичного бега, что повышает их шансы на спасение от хищников.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условиям среды обитания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Хищники, например волк и тигр, питаются мясом живых организмов, используя острые зубы и сильные челюсти для добычи и поедания добычи.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Травоядные, такие как лось и олень, едят растения и имеют сложный пищеварительный тракт, приспособленный к расщеплению клетчатки.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животные, включая бурого медведя и человека, способны употреблять разнообразную пищу, что дает им преимущество в разных средах обитания.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зубов и строение желудка отражают диету каждого животного, обеспечивая эффективное усвоение соответствующих видов пищи.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плацентарных млекопитающих: стратегии и примеры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жизни различных представителей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влияние биологических и экологических факторов, включая размер тела и образ жизни, на длительность жизни видов.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Выживаемость и продолжительность жизни существенно различаются, что связано с физиологией, угрозами и адаптациями каждого вида.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IUCN, последние данные 2023 года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плацентарных млекопитающих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5203" y="1618266"/>
            <a:ext cx="3976142" cy="1304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экосистемных процессов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контролируют популяции травоядных, предотвращая их чрезмерный рост и сохраняя равновесие в экосистемах. Это важно для поддержания здоровья растительного сообщества.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5203" y="3553392"/>
            <a:ext cx="3976142" cy="1304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ландшафт и биоразнообразие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виды, например слоны, формируют среду обитания, разрушая деревья и создавая пространства для других организмов, что способствует разнообразию и динамике экосистем.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среды обитания из-за вырубки лесов, урбанизации и загрязнения сокращает доступные ресурсы и влияет на выживание видов.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нарушают сезонные циклы, уменьшая кормовые ресурсы и увеличивая стресс для популяций.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для плацентарных млекопитающих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 и торговля талисманами приводят к катастрофическому снижению численности многих редких животных.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2370" y="1587736"/>
            <a:ext cx="3059260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виды: состояние и угрозы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 основные угрозы для ряда ключевых плацентарных млекопитающих, находящихся под охраной.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перечисленные виды сталкиваются с серьёзными угрозами, требующими срочных мер по сохранению и защите.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WWF, IUCN (2023)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24790"/>
            <a:ext cx="306494" cy="272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2023" y="1602393"/>
            <a:ext cx="277579" cy="3172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8511" y="3322070"/>
            <a:ext cx="324602" cy="28853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плацентарных млекопитающих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быстрый млекопитающий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Гепард способен достигать скорости до 112 км/ч, что делает его непревзойденным спринтером среди наземных животных.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Мастер-подкопы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 за ночь может выкопать до 20 метров тоннелей, что поддерживает аэрацию почвы и способствует росту растений.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 дельфина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Дельфины имеют самый большой мозг относительно массы тела, что позволяет им проявлять сложное поведение и коммуникацию.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Единственные летающие млекопитающие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способны к активному полёту и используют эхолокацию для ориентации и поиска пищи в темноте.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плацентарных млекопитающих для природы 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Плацентарные млекопитающие играют ключевую роль в поддержании экологического баланса и культурном наследии. Для их сохранения необходимы координированные меры защиты и просвещения общества.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2026-05-08T02:20:12Z</dcterms:created>
  <dcterms:modified xsi:type="dcterms:W3CDTF">2026-05-08T02:20:12Z</dcterms:modified>
</cp:coreProperties>
</file>