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46125" y="2777731"/>
            <a:ext cx="9238500" cy="241788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2775" y="445025"/>
            <a:ext cx="69171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«Одуванчик»: маленькое чудо в тексте о природе
</a:t>
            </a:r>
            <a:endParaRPr lang="en-US" sz="2194" dirty="0"/>
          </a:p>
        </p:txBody>
      </p:sp>
      <p:sp>
        <p:nvSpPr>
          <p:cNvPr id="6" name="Text 1"/>
          <p:cNvSpPr txBox="1"/>
          <p:nvPr/>
        </p:nvSpPr>
        <p:spPr>
          <a:xfrm>
            <a:off x="372775" y="2443700"/>
            <a:ext cx="53295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72775" y="1269725"/>
            <a:ext cx="4538100" cy="10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Читаем о цветке, который умеет сиять, как солнце.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1900" y="967150"/>
            <a:ext cx="3273400" cy="327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1588705"/>
            <a:ext cx="45552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одуванчик так важен на уроке чтения
</a:t>
            </a:r>
            <a:endParaRPr lang="en-US" sz="2017" dirty="0"/>
          </a:p>
        </p:txBody>
      </p:sp>
      <p:sp>
        <p:nvSpPr>
          <p:cNvPr id="6" name="Text 2"/>
          <p:cNvSpPr txBox="1"/>
          <p:nvPr/>
        </p:nvSpPr>
        <p:spPr>
          <a:xfrm>
            <a:off x="355800" y="2531185"/>
            <a:ext cx="45552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Одуванчик легко узнать, потому что он растёт рядом с домом, во дворе и на лугу. В тексте этот знакомый цветок помогает замечать красивые слова, сравнения и настроение автора, а значит, учит читать внимательнее и вдумчивее.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43024" y="1242175"/>
            <a:ext cx="3070152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578525"/>
            <a:ext cx="69609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Какой образ создаёт слово «одуванчик»
</a:t>
            </a:r>
            <a:endParaRPr lang="en-US" sz="2300" dirty="0"/>
          </a:p>
        </p:txBody>
      </p:sp>
      <p:sp>
        <p:nvSpPr>
          <p:cNvPr id="11" name="Text 2"/>
          <p:cNvSpPr txBox="1"/>
          <p:nvPr/>
        </p:nvSpPr>
        <p:spPr>
          <a:xfrm>
            <a:off x="544450" y="1564150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Жёлтое солнце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 воображении появляется маленькое жёлтое солнце на траве. Такой образ сразу делает цветок тёплым, радостным и очень заметным среди зелёного луга.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544450" y="2289213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шарик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вспоминается пушистый белый шарик, похожий на облачко. Он кажется лёгким и почти невесомым, будто вот-вот отправится в путь по ветру.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544450" y="3014272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Весенняя радость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«одуванчик» связано с весной, теплом и светом. Оно помогает почувствовать, как природа просыпается, а вместе с ней появляется хорошее настроение.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544450" y="3739320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признаки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описании одуванчика часто встречаются слова «лёгкий», «яркий», «пушистый», «солнечный». Они делают образ живым и помогают увидеть цветок очень ясно, почти как на картинке.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38079" y="851050"/>
            <a:ext cx="2913792" cy="389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текста: красота обычного цветка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1261450" y="1166125"/>
            <a:ext cx="42480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Замечаем простое
</a:t>
            </a:r>
            <a:pPr algn="l" indent="0" marL="0">
              <a:lnSpc>
                <a:spcPct val="100000"/>
              </a:lnSpc>
              <a:buNone/>
            </a:pPr>
            <a:r>
              <a:rPr lang="en-US" sz="6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показывает, что красивым может быть не только редкий цветок. Самый привычный одуванчик тоже умеет удивлять, если смотреть на него внимательно и без спешки.
</a:t>
            </a:r>
            <a:endParaRPr lang="en-US" sz="1386" dirty="0"/>
          </a:p>
        </p:txBody>
      </p:sp>
      <p:sp>
        <p:nvSpPr>
          <p:cNvPr id="12" name="Text 3"/>
          <p:cNvSpPr txBox="1"/>
          <p:nvPr/>
        </p:nvSpPr>
        <p:spPr>
          <a:xfrm>
            <a:off x="1261450" y="2095876"/>
            <a:ext cx="42480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Видим символ весны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Одуванчик становится знаком весны, света и доброты. Его появление напоминает, что природа просыпается и каждый день дарит человеку маленькие чудеса.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1261450" y="3019626"/>
            <a:ext cx="42480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ценить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текста помогает понять: удивительное находится рядом. Не нужно искать красоту далеко, если она растёт прямо у дома, на дорожке или на лугу.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1261450" y="3943376"/>
            <a:ext cx="42480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Смотрим внимательнее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учит замечать детали, которые обычно проходят мимо взгляда. Именно из таких маленьких наблюдений складывается интерес к природе и любовь к ней.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43024" y="1242175"/>
            <a:ext cx="3070152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55800" y="578525"/>
            <a:ext cx="69342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Настроение, которое создаёт текст
</a:t>
            </a:r>
            <a:endParaRPr lang="en-US" sz="2300" dirty="0"/>
          </a:p>
        </p:txBody>
      </p:sp>
      <p:sp>
        <p:nvSpPr>
          <p:cNvPr id="12" name="Text 2"/>
          <p:cNvSpPr txBox="1"/>
          <p:nvPr/>
        </p:nvSpPr>
        <p:spPr>
          <a:xfrm>
            <a:off x="544450" y="1564150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Светлое звучание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об одуванчике звучит легко и светло, словно тёплое утро. От него остаётся ощущение свежего воздуха, ясного неба и тихой радости.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544450" y="2289213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Мечтательная интонация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описании часто чувствуется мягкая мечтательность. Кажется, будто цветок качается на ветру и рассказывает свою маленькую историю без лишнего шума.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544450" y="3014272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и жизнь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 ветре, полёте и тепле делают картину подвижной. Луг словно оживает, а одуванчик становится частью этой весёлой весенней игры.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544450" y="3739320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Доброе настроение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текст вызывает улыбку и спокойствие. Он напоминает прогулку по лугу, где всё шуршит, шевелится и радуется солнцу вместе с читателем.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работает текст об одуванчике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чтения от названия до главной мысли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9750" y="1532833"/>
            <a:ext cx="449400" cy="4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9750" y="2415515"/>
            <a:ext cx="449400" cy="44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9750" y="3297168"/>
            <a:ext cx="449400" cy="4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9750" y="4178821"/>
            <a:ext cx="449400" cy="449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78525"/>
            <a:ext cx="6934200" cy="5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делают описание живым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84000" y="1781933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Слова-признаки помогают увидеть одуванчик ясно и точно. Когда в тексте есть «жёлтый», «пушистый», «лёгкий» и «солнечный», цветок словно светится на странице.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284000" y="1473962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цветка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284000" y="2664615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Слова-действия делают картину живой. Одуванчик может расти, качаться, раскрывать лепестки и лететь вместе с ветром, поэтому текст кажется подвижным.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284000" y="2356644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в описании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1284000" y="3546268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Светлые слова создают ощущение солнца и тепла. Благодаря им одуванчик воспринимается не просто как растение, а как маленький знак радостной весны.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284000" y="3238297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Тёплое настроение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1284000" y="4427921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Мягкие по звучанию слова помогают передать нежность. Они делают описание спокойным и воздушным, будто белые пушинки сейчас поднимутся в небо.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1284000" y="4119950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Лёгкость и нежность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175" y="980665"/>
            <a:ext cx="4137300" cy="20807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3050" y="981182"/>
            <a:ext cx="4142400" cy="208333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15175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одуванчик сравнивают с солнцем, он становится особенно тёплым и ярким. Такой образ легко представить даже без рисунка. Ребёнок сразу видит жёлтый цветок, который словно улыбается из травы и освещает весь луг.
</a:t>
            </a:r>
            <a:endParaRPr lang="en-US" sz="1199" dirty="0"/>
          </a:p>
        </p:txBody>
      </p:sp>
      <p:sp>
        <p:nvSpPr>
          <p:cNvPr id="10" name="Text 2"/>
          <p:cNvSpPr txBox="1"/>
          <p:nvPr/>
        </p:nvSpPr>
        <p:spPr>
          <a:xfrm>
            <a:off x="315175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Маленькое солнце на лугу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4703050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Пушинка, шарик, облачко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03050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одуванчик похож то на пушинку, то на круглый шарик, то на маленькое облачко. Такие сравнения делают обычное растение необычным. Читатель замечает, как по-разному может выглядеть один и тот же цветок.
</a:t>
            </a:r>
            <a:endParaRPr lang="en-US" sz="1194" dirty="0"/>
          </a:p>
        </p:txBody>
      </p:sp>
      <p:sp>
        <p:nvSpPr>
          <p:cNvPr id="13" name="Text 5"/>
          <p:cNvSpPr txBox="1"/>
          <p:nvPr/>
        </p:nvSpPr>
        <p:spPr>
          <a:xfrm>
            <a:off x="372775" y="445025"/>
            <a:ext cx="589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Сравнения и образные выражения в тексте
</a:t>
            </a:r>
            <a:endParaRPr lang="en-US" sz="212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Какой одуванчик видят герои текста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60823" y="257460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жёлтый цветок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Одуванчик появляется как яркое жёлтое пятно среди травы. Он сразу привлекает взгляд и напоминает маленькое солнце.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52964" y="1967125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белый шар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Проходит время, и жёлтые лепестки исчезают. На их месте появляется пушистый белый шар, лёгкий и нежный.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745125" y="144555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— семена в полёте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касается шарика, и семена разлетаются по воздуху. Картина становится подвижной, будто цветок умеет путешествовать.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837275" y="99418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— новый рост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могут попасть в землю, и там снова вырастет одуванчик. Так в природе продолжается маленькое чудо.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3175" y="858996"/>
            <a:ext cx="3905400" cy="389395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заметить при чтении вслух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5382550" y="1166500"/>
            <a:ext cx="34053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Читать плавно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предложения удобно читать без спешки. Плавный темп помогает услышать красоту описания и не потерять главное слово или образ.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382550" y="2096250"/>
            <a:ext cx="34053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Делать паузы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паузы дают время представить цветок, ветер и луг. Тогда текст звучит выразительно, а слушатель успевает увидеть картину в воображении.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382550" y="3020000"/>
            <a:ext cx="34053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Передавать нежность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Мягкие звуки в словах помогают говорить спокойно и ласково. Благодаря этому одуванчик кажется не просто цветком, а добрым весенним знаком.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382550" y="3949875"/>
            <a:ext cx="34053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Выделять важное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Интонацией можно подчеркнуть самые красивые слова и сравнения. Тогда смысл текста становится яснее, а настроение — светлее и радостнее.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5800" y="1383100"/>
            <a:ext cx="5446200" cy="157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115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образа одуванчика помогают показать радость и удивление.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3181896"/>
            <a:ext cx="52014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у одуванчика два главных облика: жёлтый цветок и белый пушистый шар. Именно смена образа помогает почувствовать движение весны и добрые чувства автора.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5800" y="3926651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Художественный текст о природе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175" y="980665"/>
            <a:ext cx="4137300" cy="20807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3050" y="981182"/>
            <a:ext cx="4142400" cy="208333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15175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одуванчик первым делом раскрывает яркий жёлтый венчик. Он сразу заметен на траве, будто маленькое солнышко. Такой образ помогает понять, как начинается жизнь цветка и почему его легко запомнить.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15175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появляется жёлтый цветок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4703050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приходит белый шар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03050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Проходят дни, и жёлтый цветок меняется. На его месте появляется белый пушистый шар, который кажется очень лёгким и нежным. От малейшего ветерка он готов отправиться в полёт и разнести семена.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узнать о жизни одуванчика из текста
</a:t>
            </a:r>
            <a:endParaRPr lang="en-US" sz="193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тексте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построена по описанию изменений одуванчика в художественном тексте о природе.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2975" y="1594171"/>
            <a:ext cx="449400" cy="4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4887" y="2774971"/>
            <a:ext cx="505575" cy="44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2975" y="3955771"/>
            <a:ext cx="449400" cy="4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78525"/>
            <a:ext cx="69342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о бережном отношении к природе
</a:t>
            </a:r>
            <a:endParaRPr lang="en-US" sz="2185" dirty="0"/>
          </a:p>
        </p:txBody>
      </p:sp>
      <p:sp>
        <p:nvSpPr>
          <p:cNvPr id="9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83900" y="1809675"/>
            <a:ext cx="5797800" cy="4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Одуванчик напоминает, что красота живёт совсем близко: во дворе, у дорожки, на лугу. Нужно только остановиться и посмотреть внимательно.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283900" y="1428975"/>
            <a:ext cx="57978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Замечать рядом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283900" y="2990475"/>
            <a:ext cx="5797800" cy="4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маленький цветок заслуживает осторожного отношения. Если не рвать растения без нужды, природа дольше остаётся красивой и здоровой.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283900" y="2609775"/>
            <a:ext cx="57978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живое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1283900" y="4171275"/>
            <a:ext cx="5797800" cy="4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Весенний одуванчик помогает увидеть, как простая деталь может подарить улыбку. Так природа учит доброте, внимательности и хорошему настроению.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283900" y="3790575"/>
            <a:ext cx="57978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Учиться радоваться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38079" y="851050"/>
            <a:ext cx="2913792" cy="389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помогают представить картину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1261450" y="1166125"/>
            <a:ext cx="42480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света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связанные с солнцем и сиянием, делают картину тёплой и яркой. Ребёнок сразу представляет не просто цветок, а радостный весенний день.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1261450" y="2095876"/>
            <a:ext cx="42480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движения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помогают увидеть, что одуванчик будто живёт своей маленькой жизнью. Он качается, раскрывается и летит, словно умеет слышать ветер.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1261450" y="3019626"/>
            <a:ext cx="42480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лёгкости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слова, как воздушный, пушистый и лёгкий, создают ощущение мягкости. От них текст звучит нежно, как тихий ветерок над полем.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1261450" y="3943376"/>
            <a:ext cx="42480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настроения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Весёлый, солнечный, радостный — эти слова показывают не только цветок, но и чувство автора. Благодаря им весна в тексте кажется особенно доброй.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43024" y="1242175"/>
            <a:ext cx="3070152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578525"/>
            <a:ext cx="69609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по содержанию текста
</a:t>
            </a:r>
            <a:endParaRPr lang="en-US" sz="2300" dirty="0"/>
          </a:p>
        </p:txBody>
      </p:sp>
      <p:sp>
        <p:nvSpPr>
          <p:cNvPr id="11" name="Text 2"/>
          <p:cNvSpPr txBox="1"/>
          <p:nvPr/>
        </p:nvSpPr>
        <p:spPr>
          <a:xfrm>
            <a:off x="544450" y="1564150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образ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 тексте находится в центре внимания: сам цветок, его цвет, форма или чувства, которые он вызывает? Ответ помогает понять смысл всего описания.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544450" y="2289213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и конец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одуванчик сначала и что происходит с ним потом? Сравнение двух состояний показывает, как в природе всё меняется.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544450" y="3014272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Слова-подсказки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особенно помогают увидеть красоту одуванчика? Обычно это слова о свете, тепле, полёте и лёгкости.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544450" y="3739320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и мысль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текст звучит радостно и спокойно? Как одуванчик становится знаком весны и доброго отношения к природе?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175" y="980665"/>
            <a:ext cx="4137300" cy="20807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3050" y="981182"/>
            <a:ext cx="4142400" cy="208333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15175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одуванчик часто похож на маленькое солнце. Такой образ сразу становится понятным детям, потому что цветок яркий, круглый и весёлый. Его легко представить на лугу, будто он специально пришёл порадовать весну.
</a:t>
            </a:r>
            <a:endParaRPr lang="en-US" sz="1184" dirty="0"/>
          </a:p>
        </p:txBody>
      </p:sp>
      <p:sp>
        <p:nvSpPr>
          <p:cNvPr id="10" name="Text 2"/>
          <p:cNvSpPr txBox="1"/>
          <p:nvPr/>
        </p:nvSpPr>
        <p:spPr>
          <a:xfrm>
            <a:off x="315175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Жёлтое солнце на траве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4703050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Белая пушинка для загадки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03050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одуванчик становится белым, он напоминает пушистый шарик или лёгкое облачко. Это удобный образ для загадок: один цветок меняет вид, но остаётся узнаваемым и очень запоминающимся.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72775" y="445025"/>
            <a:ext cx="589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Одуванчик в детских стихах и загадках
</a:t>
            </a:r>
            <a:endParaRPr lang="en-US" sz="237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понять художественный текст о природе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работы с коротким художественным текстом подходит для чтения и обсуждения на уроке.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3175" y="858996"/>
            <a:ext cx="3905400" cy="389395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даёт урок по теме «Одуванчик»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5382550" y="1166500"/>
            <a:ext cx="34053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Внимательное чтение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учит замечать, как из короткого текста вырастает целая картина. Ребёнок начинает видеть не только слова, но и их настроение, цвет и движение.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382550" y="2096250"/>
            <a:ext cx="34053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Богатство речи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примере одуванчика школьники учатся находить красивые выражения и сравнения. Это помогает лучше понимать художественный язык и самим говорить точнее.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382550" y="3020000"/>
            <a:ext cx="34053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к природе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показывает, что обычные растения могут быть очень увлекательными. После такого чтения хочется чаще смотреть вокруг и замечать маленькие чудеса.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382550" y="3949875"/>
            <a:ext cx="34053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Доброе отношение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воспитывает бережность, потому что напоминает: хрупкая красота нуждается в заботе. Даже маленький цветок заслуживает уважения и внимания.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08250" y="2489382"/>
            <a:ext cx="6935700" cy="16932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46525" y="1263448"/>
            <a:ext cx="6259200" cy="5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Одуванчик — маленькое чудо в слове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1446525" y="1866825"/>
            <a:ext cx="6259200" cy="5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Одуванчик в литературном чтении показывает, как из простого цветка рождается тёплый и светлый образ. Он учит замечать красоту рядом, слушать слово и радоваться весне.
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2026-05-27T15:16:17Z</dcterms:created>
  <dcterms:modified xsi:type="dcterms:W3CDTF">2026-05-27T15:16:17Z</dcterms:modified>
</cp:coreProperties>
</file>