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человека, история и чувство вечности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частная жизнь становится частью истории и вечности?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потоке истории: литературный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XIX–XX веков показывает, как личная судьба переживает войны, революции и общественные переломы. Через Толстого, Пушкина, Ахматову, Твардовского, Пастернака, Достоевского и Шолохова частное получает историческую и нравственную глубину.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приобщённость судьбы к вечности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человек не исчерпывается датой рождения и смерти: его жизнь продолжает звучать в поступках, словах и нравственном выборе, если они оставляют след в памяти других.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Вечность здесь понимается не как абстрактное бессмертие, а как сохранение духовного смысла личности в семье, культуре и художественном слове, которое переживает своё время.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частная биография в произведении может обрести общечеловеческое значение: она становится примером, свидетельством эпохи и частью исторической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пространстве истории и художественного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 историческое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литературе соединяет семейную память, судьбу поколения и события эпохи. Через это отдельная жизнь перестаёт быть замкнутой сама на себе и включается в движение страны и народа.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художественное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время позволяет увидеть, как человек переживает войну, революцию, утрату или разлуку. Письма, хроника и линия времени усиливают ощущение связи между частным опытом и историческим ходом.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6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теме; значения условно отражают приоритеты восприятия, а не результаты опроса.
</a:t>
            </a:r>
            <a:endParaRPr lang="en-US" sz="769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чувства связи с историей в жизни старшеклассника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памяти различаются по форме, но особенно сильны те, где есть личная интонация и живой образ прошлого.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 и литература сильнее всего связывают человека с историей: они делают прошлое эмоционально близким и нравственно значимым.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условие духовного бессмертия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память часто становится нравственным выбором: сохранить её — значит признать ценность человека, а забыть — значит обеднить смысл собственного прошлого.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семьи, народа и культуры удерживает человека после его физического ухода: имя, голос и опыт продолжают жить в рассказах, документах и произведениях.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Дневники, письма, фотографии и мемуары не просто фиксируют факты, а превращают личную жизнь в часть общего наследия, доступного новым поколениям.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XIX–XX веков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 о связи личности с вечностью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авторов и способов сохранения человеческого опыта в литературе.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литература сохраняет личный опыт как культурную ценность и делает его частью общей исторической памяти.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опыта к исторической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частное переживание становится значимым для других людей и эпохи.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ответственность человека перед временем
</a:t>
            </a:r>
            <a:endParaRPr lang="en-US" sz="238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своей причастности к истории делает любой поступок весомым: герой отвечает не только за себя, но и за тех, чью жизнь затронут его решения.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нравственный выбор никогда не бывает полностью личным: он влияет на семью, друзей, поколение и даже на память о времени.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эта тема особенно важна, потому что учит соотносить свои ценности с прошлым семьи, уважением к предкам и пониманием цены поступка.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вечности в художественной культуре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хранит не только сюжет, но и человеческий опыт, который пережил своё время. В библиотечном зале старый том рядом с новым изданием напоминает о непрерывности культуры. Через слово прошлое остаётся доступным и для тех, кто живёт сегодня.
</a:t>
            </a:r>
            <a:endParaRPr lang="en-US" sz="72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память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соединяет личную судьбу с общественным признанием. Он отмечает не просто место, а ценность памяти, которую разделяют многие поколения. Рядом с ним современный человек видит, как история становится частью повседневного пространства города.
</a:t>
            </a:r>
            <a:endParaRPr lang="en-US" sz="729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и мемориал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сохраняет живой голос, фотография — мгновение, дерево — образ длительности и роста. Вместе они создают ощущение связи времён: частное переживание не исчезает, а входит в культурную память и продолжает говорить с новыми людьми.
</a:t>
            </a:r>
            <a:endParaRPr lang="en-US" sz="77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дерево, фотография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урока; условная шкала значимости 1–10, 2025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связывает человека с эпохой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отклик усиливается, когда исторический факт превращается в пережитый семейный или художественный опыт.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связь создают война и семейная память; литература закрепляет её через образ, эмоцию и нравственный смысл.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войны как предельное испытание историей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литературе лишает частную жизнь привычной защищённости: герой оказывается в ситуации, где каждое решение сразу касается не только его самого, но и других людей.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нравственный выбор: сохранить человечность, помочь слабому, не предать, не ожесточиться. Именно этот выбор делает военный опыт не только трагическим, но и значимым.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о войне личная судьба соединяется с памятью народа. Поэтому такие тексты становятся не просто рассказом о прошлом, а свидетельством исторической правды.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Фронтовые письма, бытовые подробности, устная речь и сдержанная интонация создают ощущение подлинности. Через них читатель видит, как история входит в повседневность.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740234"/>
            <a:ext cx="4339200" cy="20738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формы личного следа в литературе и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памяти помогают сохранить живой голос человека и сделать частное переживание частью культурного опыта.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след становится историческим, когда его сохраняют и передают дальше; разные формы памяти дополняют друг друга.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памяти и исторической преемственности
</a:t>
            </a:r>
            <a:endParaRPr lang="en-US" sz="1067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выбора к историческому значению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поступок отдельного человека становится частью памяти эпохи.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о судьбе человека и времени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человек раскрывается в соприкосновении с большой историей: личные чувства, семейные связи и частный выбор проверяются масштабом народной жизни и войны.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важнейшим событием становится внутренний суд совести. Герой отвечает прежде всего перед собой, а нравственная правда оказывается сильнее внешнего успеха.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Пастернака история показывает хрупкость человеческого счастья: любовь, дом и творчество существуют на фоне переломов века, но именно они сохраняют достоинство личности.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Ахматовой память и свидетельство превращаются в моральное сопротивление забвению. Слово поэта удерживает трагический опыт времени и возвращает ему человеческое лицо.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урока; условная шкала уровней времени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времени в восприятии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временной масштаб, тем яснее становится значение отдельного поступка для памяти и культуры.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переживание не исчезает, если включается в биографию и историю; вечность фиксирует устойчивый нравственный смысл.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дом на тихой улице вдруг становится важным, если рядом появляется табличка с именем его жильца. Тогда пространство перестаёт быть безымянным и превращается в знак человеческой судьбы. Проходящий мимо человек видит не только стену, но и след времени.
</a:t>
            </a:r>
            <a:endParaRPr lang="en-US" sz="558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 именем на фасаде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дворе памятная доска или дерево, посаженное выпускниками, соединяют повседневность с историей. Здесь особенно ясно видно, что память живёт не только в книгах и музеях, но и в знакомых местах, которые каждый день проходят мимо нас.
</a:t>
            </a:r>
            <a:endParaRPr lang="en-US" sz="603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как место памяти
</a:t>
            </a:r>
            <a:endParaRPr lang="en-US" sz="1132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Пожелтевшие письма, старая фотография и запись на обороте снимка создают ощущение присутствия ушедших людей. Такой архив делает прошлое личным и близким, а потому помогает почувствовать непрерывность семьи, города и страны.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архив на столе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места памяти и большая история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99856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15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современному старшекласснику
</a:t>
            </a:r>
            <a:endParaRPr lang="en-US" sz="2158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себя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памяти и судьбе помогает увидеть свои корни, семейные связи и опыт, который уже сформировал взгляды, привычки и представление о собственном месте в мире.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Зрелое мышление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личного и исторического учит не торопиться с выводами, замечать причинно-следственные связи и отличать значимое от случайного или поверхностного.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литературы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показывает, как частная жизнь приобретает смысл, если в ней есть выбор, память и ответственность. Это помогает читать глубже и внимательнее.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чувствительность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Соприкосновение с прошлым развивает сочувствие, уважение к опыту других поколений и понимание того, что человеческое достоинство измеряется не успехом, а поступками.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827600"/>
            <a:ext cx="4663800" cy="14883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урока; вопросы для рефлексии старшеклассника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осмысления собственной судьбы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помогают увидеть личную биографию как часть семейной, культурной и исторической перспективы.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 эти вопросы связывают личный опыт с поколенческой памятью и помогают осмыслить собственную ответственность.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живёт во времени, но становится значимым для вечности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личный опыт соединяется с памятью, словом и ответственным поступком, судьба человека выходит за пределы биографии и входит в культурную историю.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2026-05-23T21:10:17Z</dcterms:created>
  <dcterms:modified xsi:type="dcterms:W3CDTF">2026-05-23T21:10:17Z</dcterms:modified>
</cp:coreProperties>
</file>