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политика: от разрядки к конфронтации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снизила риск войны, но не сняла соперничество сверхдержав.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и конфронтация: две логики холодной войны
</a:t>
            </a:r>
            <a:endParaRPr lang="en-US" sz="1979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 — это временное снижение напряжённости через переговоры и договоры; конфронтация — возврат недоверия, давления и военных приготовлений. Эти процессы не отменяли друг друга, а сменяли один другой.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началась разрядка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эскалации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кризисов 1960-х стало ясно, что даже локальная ошибка может привести к ядерной катастрофе. Стороны искали способы сделать соперничество более управляемым и предсказуемым.
</a:t>
            </a:r>
            <a:endParaRPr lang="en-US" sz="859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огромных военных расходов требовало всё больших ресурсов. Для СССР и США переговоры становились не только политическим выбором, но и способом сдержать дальнейшее истощение экономики.
</a:t>
            </a:r>
            <a:endParaRPr lang="en-US" sz="81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были каналы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каналы связи между столицами помогали быстрее уточнять позиции и избегать опасных недоразумений. Это особенно важно было в условиях кризисов, когда время на решение измерялось часами.
</a:t>
            </a:r>
            <a:endParaRPr lang="en-US" sz="811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понимали, что без общих правил любое столкновение может выйти из-под контроля. Поэтому переговоры стали способом установить хотя бы минимальные рамки поведения соперников.
</a:t>
            </a:r>
            <a:endParaRPr lang="en-US" sz="8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как управляемое снижение напряжённости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1960-х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серии международных кризисов СССР и США начали осторожно искать стабильность. Главной задачей стало не сближение, а снижение риска прямого столкновения.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1970-х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1970-х принёс переговоры об ограничении вооружений, активные контакты лидеров и первые крупные соглашения, которые закрепляли правила соперничества.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1970-х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договорённости усилили ощущение предсказуемости: границы и политический статус-кво получили большее признание, а каналы дипломатии стали постояннее.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разрядки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не означала дружбы, но позволяла удерживать соперничество в более контролируемых рамках и уменьшать вероятность случайной эскалации.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проявления разрядки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Стратегические переговоры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об ограничении стратегических вооружений сделали соперничество более прозрачным. Стороны обсуждали не только количество систем, но и принципы их контроля и проверки.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Больше дипломатии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контакты стали регулярнее: участились встречи лидеров, консультации министров и рабочие переговоры. Это уменьшало вероятность того, что кризис перерастёт в случайное столкновение.
</a:t>
            </a:r>
            <a:endParaRPr lang="en-US" sz="773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Безопасность в 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соглашения закрепляли признание послевоенных реалий и снижали неопределённость вокруг границ. Для стран региона это означало более устойчивую политическую среду.
</a:t>
            </a:r>
            <a:endParaRPr lang="en-US" sz="817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Меры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доверия включали уведомления, обмен информацией и правила поведения в кризисных ситуациях. Они помогали сторонам точнее понимать намерения друг друга и избегать паники.
</a:t>
            </a:r>
            <a:endParaRPr lang="en-US" sz="87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Новая логика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форматы, в которых соперничество переводилось из зоны военного риска в зону политического контроля. Это не устраняло конфликт, но делало его менее опасным.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договоров и инициатив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противоракетной обороны стало важным сигналом: сверхдержавы признали, что безопасность нельзя строить только на наращивании защиты и ответных систем.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по стратегическим вооружениям закрепляли идею взаимного контроля. Их смысл заключался в том, чтобы удержать баланс и сделать военное соперничество более предсказуемым.
</a:t>
            </a:r>
            <a:endParaRPr lang="en-US" sz="84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Общеевропейские договорённости усиливали стабильность, поскольку подтверждали необходимость уважать существующие границы и продолжать переговоры вместо силового пересмотра политической карты.
</a:t>
            </a:r>
            <a:endParaRPr lang="en-US" sz="8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контроль и доверие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меры контроля снижали риск ошибки и переводили соперничество в дипломатический формат.
</a:t>
            </a:r>
            <a:endParaRPr lang="en-US" sz="8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главный регион разрядки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Признание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политика опиралась на признание того, что послевоенные границы не могут быть быстро пересмотрены силой. Это снижало напряжённость и делало международные отношения более предсказуемыми.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Ставка на 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правительств региона важным становилось не столько прекращение соперничества, сколько его ограничение. Стабильность открывала возможности для торговли, транспортных связей и более спокойного планирования.
</a:t>
            </a:r>
            <a:endParaRPr lang="en-US" sz="1077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Общественный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воспринимало разрядку как шанс снизить страх перед ракетным кризисом и военным столкновением сверхдержав. Именно поэтому европейский опыт разрядки имел широкий общественный резонанс.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Приоритет переговоров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постепенно превращалась в пространство, где дипломатия была важнее прямой конфронтации. Даже в условиях блокового противостояния страны стремились не допустить войны на своей территории.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разрядка была ограниченной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сохранялась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соперничество между блоками не исчезло: каждая сторона по-прежнему считала свою модель развития более правильной и пыталась укрепить её международное влияние.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в регионах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 продолжались и затрагивали интересы сверхдержав. В Азии, Африке и на Ближнем Востоке поддержка союзников часто важнее была договорённостей о разрядке.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подрывали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кризис проверял прочность доверия. Даже если в Европе сохранялись переговоры, локальные войны быстро возвращали подозрения и обвинения.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договорённостей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работала только там, где стороны были готовы ограничивать свои действия. Как только политический расчёт менялся, договорённости переставали быть достаточной гарантией.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рубеж связан с резким усилением взаимного недоверия и переходом от осторожного диалога к жёсткому противостоянию.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рубеж периода разрядки и обострения холодной войны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 год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поворотом к новому витку конфронтации.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прямой прогресс, а чередование сближения и отката: каждый кризис мог быстро ослабить достигнутые договорённости.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Таймлайн: от сближения к новому напряжению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напряжённости пришёлся на 1980-е, а возвращение к переговорам было осторожным и неполным.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темы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как маркеры перехода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Афганский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войск в Афганистан в 1979 году стал для Запада сигналом, что соперничество может выходить далеко за пределы Европы и принимать силовой характер.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Ракетный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вокруг размещения ракет в Европе усилил страх внезапной эскалации: любое новое развёртывание воспринималось как подрыв баланса и знак недоверия к договорённостям.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смены курса в США риторика стала жёстче, а переговоры всё чаще сопровождались взаимными обвинениями, что ухудшало атмосферу даже без прямого разрыва контактов.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войны в Азии, Африке и на Ближнем Востоке показывали, что соперничество сверхдержав продолжается через союзников и локальные конфликты.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 и кризис доверия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западных стран война стала доказательством: конфронтация может проявляться не только в Европе, но и в удалённых регионах, где сталкиваются интересы сверхдержав.
</a:t>
            </a:r>
            <a:endParaRPr lang="en-US" sz="835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усилились подозрительность и требования к более жёсткой политике безопасности, а доверие к идее стабильной разрядки заметно ослабло.
</a:t>
            </a:r>
            <a:endParaRPr lang="en-US" sz="951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 год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советских войск в Афганистан в 1979 году был воспринят как расширение советского влияния и сигнал, что прежние рамки сдерживания перестают работать.
</a:t>
            </a:r>
            <a:endParaRPr lang="en-US" sz="9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вооружений и технологий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 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доставки делали удар быстрее и точнее, а значит, усиливали ощущение, что кризис может перейти в ядерную фазу почти без времени на решение.
</a:t>
            </a:r>
            <a:endParaRPr lang="en-US" sz="710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целей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точности вооружений снижало уверенность в неуязвимости объектов, что подталкивало обе стороны к новым защитным и наступательным мерам.
</a:t>
            </a:r>
            <a:endParaRPr lang="en-US" sz="749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превосходство воспринималось как политическое преимущество, поэтому каждая модернизация вызывала ответное наращивание сил и усиливала взаимное недоверие.
</a:t>
            </a:r>
            <a:endParaRPr lang="en-US" sz="695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становился баланс сил, тем труднее было поддерживать стабильность только дипломатией: без контроля вооружений риск ошибки возрастал.
</a:t>
            </a:r>
            <a:endParaRPr lang="en-US" sz="7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в 1980-е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десятилетия соперничество смещается к новым ракетным системам, а безопасность всё сильнее связывается с техническим превосходством и возможностью быстрого реагирования.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1980-х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Развёртывание новых вооружений и обсуждение ПРО усиливают напряжённость в Европе, потому что любое изменение баланса трактуется как угроза для другой стороны.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напряжённости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фоне диалога военные расходы растут, а переговоры становятся способом выиграть время, а не быстро снять противоречия.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десятилетия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1980-х появляются новые переговорные импульсы: стороны начинают искать более устойчивые механизмы контроля и ограничения вооружений.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диалогу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разрядка держалась на ограничении рисков, а конфронтация — на их постоянном воспроизводстве через новые кризисы и вооружения.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и конфронтация: сравнение факторов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смещался в зависимости от доверия: когда работали переговоры и контроль, напряжённость снижалась; когда доминировали страх и давление, возвращалась конфронтация.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переговоры часто буксовали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курса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Руководители менялись, и вместе с ними менялись приоритеты. Новая администрация могла считать прежние соглашения слишком мягкими или, наоборот, недостаточно выгодными для собственной безопасности.
</a:t>
            </a:r>
            <a:endParaRPr lang="en-US" sz="68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союзников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ожидали твёрдости и поддержки, поэтому уступки в переговорах нередко воспринимались как слабость. Это сужало пространство для компромисса и затягивало диалог.
</a:t>
            </a:r>
            <a:endParaRPr lang="en-US" sz="715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мнение влияло на внешнюю политику: страх уступок, патриотическая риторика и медийное давление заставляли политиков говорить жёстче, чем они готовы были действовать.
</a:t>
            </a:r>
            <a:endParaRPr lang="en-US" sz="68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спорили о проверке договоров и о том, кто должен сделать первый шаг. Без доверия даже хорошие формулы соглашений казались недостаточными.
</a:t>
            </a:r>
            <a:endParaRPr lang="en-US" sz="7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между безопасностью и разделением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оставалась разделённой на военные блоки, поэтому любая дипломатия здесь сразу соседствовала с вопросом о силовом балансе и ядерном сдерживании.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Наращивание группировок и ракетных систем делало континент ключевым театром соперничества, где безопасность измерялась не только договорами, но и готовностью к ответу.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эскалации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росте контактов страх перед возможной эскалацией не исчезал: население жило между надеждой на стабильность и тревогой из-за ракетного кризиса.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усиливала образ противника и мешала видеть в переговорах реальный инструмент безопасности, а не просто временную паузу в противостоянии.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 и экономики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напряжённости повышал тревожность в обществе: страх войны делал международные события личной проблемой для миллионов людей и влиял на общественные настроения.
</a:t>
            </a:r>
            <a:endParaRPr lang="en-US" sz="795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Оборонные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направляли всё больше средств на оборону, из-за чего сложнее становилось финансировать социальные и экономические программы долгосрочного развития.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сотрудничества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Напряжённость замедляла проекты сотрудничества: экономические контакты, культурные обмены и совместные инициативы чаще откладывались из-за политической неопределённости.
</a:t>
            </a:r>
            <a:endParaRPr lang="en-US" sz="795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 мир показывали, что общество не хочет жить в логике постоянного риска, и требовали от властей новых переговоров и контроля вооружений.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Разрядка: урок без иллюзий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доказала, что соперничество можно ограничивать, но не отменять. Когда доверие рушится, региональные войны и гонка вооружений быстро возвращают конфронтацию.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2026-07-26T06:13:50Z</dcterms:created>
  <dcterms:modified xsi:type="dcterms:W3CDTF">2026-07-26T06:13:50Z</dcterms:modified>
</cp:coreProperties>
</file>