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два настоящих времени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Различаем привычки, факты и действия, происходящие сейчас.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времена часто путают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переводятся как настоящее, но смысл у них разный: одно говорит о привычном и постоянном, другое — о действии сейчас или временной ситуации. Особенно легко увидеть разницу на примерах из школьной жизни и повседневных дел, когда ситуация знакома и понятна детям 7 класса.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когда используется это время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человек делает регулярно: ходит в школу, тренируется, помогает дома. Это время удобно для действий, которые повторяются по привычке и не привязаны к одному моменту.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часто встречается в расписаниях транспорта, уроков и мероприятий. Он помогает сообщить, когда что-то начинается или заканчивается, без акцента на процесс выполнения действия.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 также выражают сведения, которые считаются постоянными и не меняются каждый день. Например, можно говорить о природных явлениях, общих правилах или известных фактах из жизни и науки.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времени особенно характерны слова every day, usually, often, sometimes, on Mondays. Такие маркеры подсказывают, что речь идет о повторяемом, привычном или регулярно происходящем действии.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go to school every day; The sun rises in the east; The train leaves at 8:15. Во всех этих предложениях говорится не о моменте речи, а о привычке, факте или расписании.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как строится утвердительное предложение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Present Simple чаще всего используется начальная форма глагола: I play, we watch, they go. Такая форма показывает обычное действие без указания на его развитие.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 / -es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he, she, it к глаголу добавляется окончание -s или -es: he plays, she watches, it goes. Это правило важно запомнить, потому что оно встречается почти в каждом 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вспомогательного do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утвердительной форме Present Simple вспомогательный глагол do не нужен. Поэтому главное — выбрать правильную форму основного глагола и не добавлять лишние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различаются значение, пример и слова-подсказки у двух настоящих времен.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зависит прежде всего от смысла: повторяемость и факт требуют Present Simple, а действие сейчас или временная ситуация — Present Continuous.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сравнение значений и форм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грамматике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когда используется это время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происходит в момент речи. Он показывает, что событие идет прямо сейчас, и мы видим его как процесс, а не как обычную привычку.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описывает состояния и занятия, которые ограничены по времени. Например, человек может учиться, гостить у родственников или заниматься чем-то только в течение этой недели.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также помогает показать постепенное изменение. Так можно сказать, что погода становится холоднее, настроение меняется или ситуация развивается прямо сейчас на наших глазах.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время используют для заранее намеченных ближайших действий. В таких случаях важно, что план уже известен, а само действие ожидается совсем скоро и связано с конкретным 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как строится форма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Present Continuous выглядит так: am/is/are + глагол с окончанием -ing. Например: I am reading, he is running, they are talking. Форма to be здесь обязательна.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добавляют not после am/is/are: is not working, are not playing. Основной глагол при этом сохраняет окончание -ing и не меняет свою основу.
</a:t>
            </a:r>
            <a:endParaRPr lang="en-US" sz="1012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am/is/are ставится перед подлежащим: Are you listening? Такая перестановка помогает задать вопрос, но не меняет общего значения действия и времени.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между Present Simple и Present Continuous по смыслу и маркерам времени.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для двух времен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often, usually, every day, on Mondays и sometimes подсказывают, что действие повторяется. Они помогают узнать привычку, регулярность или расписание без лишних сомнений.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 то же предложение можно понять только по слову-подсказке. Поэтому перед выбором времени стоит сначала заметить, есть ли в фразе маркер настоящего момента или повторяемости.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 now, right now, at the moment, currently и this week указывают на действие в процессе. Они особенно полезны, когда важно показать момент речи или временность ситуации.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календарь и человек в движении помогают быстро увидеть разницу между обычным действием и действием, которое происходит прямо сейчас. Визуальная опора делает правило понятнее и легче для запоминания.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учебных примерах и показывает не частоту в языке вообще, а типичный выбор времени в упражнениях.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постоянных и повторяющихся ситуаций чаще подходит Present Simple, а для действий в момент речи и временных процессов — Present Continuous.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какое время встречается чаще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материала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 Present Simple и Present Continuous
</a:t>
            </a:r>
            <a:endParaRPr lang="en-US" sz="2471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отрицание строится с do not или does not. После них основной глагол остаётся в начальной форме: I do not like spinach, she does not play chess.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Continuous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отрицание образуется с am not, is not, are not. После них используется глагол с окончанием -ing: They are not sleeping, he is not studying now.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вспомогательный глагол показывает время и помогает построить отрицание. Поэтому в Present Simple нужен do или does, а в Present Continuous — форма be в нужном лице и числе.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 not и does not никогда не ставят -ing, а после am/is/are not нельзя оставлять глагол без -ing. Эта проверка помогает быстро выбрать правильную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двух настоящих временах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 в Present Simple, ставят do или does в начало предложения: Do you live near school? Does Anna speak English? Основной глагол остаётся без изменений.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вопрос начинается с am, is или are: Are they watching TV? Is he writing a message? Затем идёт подлежащее и глагол с окончанием -ing.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а что нет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вопроса меняется порядок слов, но смысл действия сохраняется. Сначала нужно определить время, а потом выбрать нужный вспомогательный глагол для вопросительной формы.
</a:t>
            </a:r>
            <a:endParaRPr lang="en-US" sz="9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забывать окончание -s у he, she, it: he play вместо he plays. В Present Simple это окончание обязательно, потому что оно показывает форму третьего лица.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смешивать now и usually. Если действие происходит сейчас, нужен Present Continuous; если речь о привычке или повторении, выбирают Present Simple.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do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Present Simple вспомогательный do не нужен. Поэтому правильно говорить I play football, а не I do play football, если нет особого смысла усиления.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часто пишут I am go вместо I am going. После am, is, are всегда нужна форма с -ing, иначе предложение становится грамматически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из повседневной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lesson starts at 8:30 и We have math on Tuesdays показывают Present Simple, потому что речь идёт о расписании и повторяющихся школьных событиях.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brother walks to school every day — ещё один пример Present Simple. Здесь описана обычная, постоянная привычка, а не действие, которое происходит прямо сейчас.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preparing for a test today и Our class is cleaning the classroom now относятся к Present Continuous, потому что это временная ситуация и действие в момент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данный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talking to my friend at the moment тоже показывает Present Continuous. Такая форма помогает описать то, что происходит сейчас и имеет ограниченный по времени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между Present Simple и Present Continuous на основе маркера времени, смысла действия и формы глагола.
</a:t>
            </a:r>
            <a:endParaRPr lang="en-US" sz="103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перед ответом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841794"/>
            <a:ext cx="5226300" cy="18522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 примеры для запоминания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время, слова-подсказки и пример, чтобы выбирать форму глагола без долгих раздумий.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сразу показывают, идёт ли речь о привычке или о действии в данный момент.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обязательны в каждой модели предложения, и помогает увидеть разницу между простым и длительным настоящим.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строится короче, а Present Continuous всегда включает форму to be и окончание -ing.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утвердительного предложения в двух временах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1" y="3032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964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правило для запоминания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42625" y="3073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прямо сейчас или ситуация временная, используй Present Continuous. Он отвечает на вопрос: что происходит в этот момент?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842625" y="2004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привычке, повторении, расписании или факте, выбирай Present Simple. Этот вариант отвечает на вопрос: что обычно происходит?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для сравнения двух времен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11425" y="1648625"/>
            <a:ext cx="3643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Тома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day Tom walks to school. Эта фраза показывает обычное, повторяющееся действие, поэтому используется Present Simple. Здесь важно не время на часах, а регулярность.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89375" y="1648625"/>
            <a:ext cx="3643200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he is riding a bike because his friend is late. Здесь действие происходит в момент речи, поэтому нужен Present Continuous. Один и тот же герой меняет время в зависимости от 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два настоящих времени, нужно смотреть не только на перевод, но и на смысл, слово-подсказку и форму глагола. Тогда выбор становится уверенным и быстрым.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2026-05-30T20:08:28Z</dcterms:created>
  <dcterms:modified xsi:type="dcterms:W3CDTF">2026-05-30T20:08:28Z</dcterms:modified>
</cp:coreProperties>
</file>