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Баллады: короткие истории о тайне, выборе и сильных чувствах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сюжет, сильные чувства, тайна и неожиданный финал.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песни к литературному жанру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выросла из средневековой песни и танцевальной поэзии, а затем стала самостоятельным стихотворным рассказом. В ней соединяются краткость, драматизм, повтор и яркий финал, который надолго остаётся в памяти.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баллады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обычно сосредоточена на одном событии или одном конфликте, поэтому действие развивается быстро и без лишних отступлений.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тексте, как правило, немного персонажей, но каждый из них сразу вовлечён в напряжённую ситуацию и важный выбор.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жанра характерны повторы, загадочные детали, резкая смена настроения и развязка, которая удивляет или заставляет задуматься.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рифма и звукопись создают ощущение песни, поэтому баллада легко воспринимается на слух и запоминается.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6453" y="1757140"/>
            <a:ext cx="750900" cy="600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1784" y="3141338"/>
            <a:ext cx="640238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4303" y="1691638"/>
            <a:ext cx="731700" cy="731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4303" y="3141350"/>
            <a:ext cx="731700" cy="7317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баллада как основа жанра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баллады долго жили в устном пересказе. Их пели и рассказывали, поэтому каждый новый слушатель запоминал сюжет и передавал его дальше.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из разных слоёв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Персонажами баллад могли быть простые люди, рыцари, короли, матери и дети. Это делало жанр понятным разным слушателям и читателям.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драма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сюжетах звучат любовь, верность, похищение, месть или разлука. Такие истории показывают, как сильные чувства влияют на судьбу героев.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Трагический финал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баллада часто заканчивается печально. Трагедия подчёркивает цену ошибки, жестокости или предательства и усиливает впечатление от истории.
</a:t>
            </a:r>
            <a:endParaRPr lang="en-US" sz="143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Замки, дороги и ночные испытания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Обстановка средневековой баллады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замок, тёмный лес, дальняя дорога и ночная встреча создают атмосферу тревоги. Такие детали сразу подсказывают, что героя ждёт серьёзное испытание.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выбор в опасной 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сюжета обычно стоит честь, верность или клятва. Герой должен действовать быстро, потому что ошибка или слабость ведут к беде.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Романтическая баллада XIX века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романтизма любили ночные пейзажи, туман, призраков и предчувствие беды. Такие образы помогали передать не только событие, но и настроение тревоги.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романтической балладе важен внутренний мир героя. Читатель видит его страх, сомнение, надежду или отчаяние, а не только внешние поступки.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стал популярен в европейской и русской литературе, потому что соединял яркий сюжет, таинственность и сильный эмоциональный отклик.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Жуковский развил русскую балладу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37470" y="3441333"/>
            <a:ext cx="3117844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опыты в жанре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XIX века поэт обращается к балладной форме и показывает, что стихотворный рассказ может быть напряжённым, коротким и очень выразительным.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701053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и европейские истоки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опирался на устную традицию и европейскую романтическую поэзию. Эти источники помогли ему соединить сюжетность, песенность и загадочную атмосферу.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715613" y="3441333"/>
            <a:ext cx="3130096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«Светлана»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соединяет сон, гадание, страх и светлый финал. Именно она стала одним из самых известных русских произведений этого жанра.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4284826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«Людмила» и «Кубок»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произведениях особенно заметны испытание героя, тревожный сюжет и нравственный выбор. Читатель следит за действием, ожидая развязки до последней строки.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Балладные черты в произведениях Пушкина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«Песне о вещем Олеге» важную роль играют предсказание, судьба и напряжённый эпизод, который ведёт к трагической развязке. Это сближает текст с балладой.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умеет говорить очень точно и кратко: каждая деталь работает на сюжет. Благодаря этому произведение читается как цельный и собранный рассказ в стихах.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Балладное впечатление создают ясная композиция, выразительные образы и сильный финал, который легко запоминается и вызывает эмоциональный отклик.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встречаются в балладах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Баллады часто соединяют личные чувства с драматическим событием и резким поворотом сюжета.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тайна и чудо, но почти все темы связаны с испытанием героя и сильным выбором.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курса литературы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3962" y="1443550"/>
            <a:ext cx="316575" cy="422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0637" y="1443550"/>
            <a:ext cx="422100" cy="422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637" y="1462200"/>
            <a:ext cx="432900" cy="38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0371" y="3061560"/>
            <a:ext cx="369338" cy="422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7593" y="3058458"/>
            <a:ext cx="369338" cy="422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 символы баллады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2580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и луна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образы сразу создают ощущение неизвестности. Они часто предупреждают читателя, что в сюжете скоро произойдёт важное и тревожное событие.
</a:t>
            </a:r>
            <a:endParaRPr lang="en-US" sz="1395" dirty="0"/>
          </a:p>
        </p:txBody>
      </p:sp>
      <p:sp>
        <p:nvSpPr>
          <p:cNvPr id="12" name="Text 3"/>
          <p:cNvSpPr txBox="1"/>
          <p:nvPr/>
        </p:nvSpPr>
        <p:spPr>
          <a:xfrm>
            <a:off x="351525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в балладе нередко передаёт беспокойство, движение и перемены. Он помогает почувствовать, что мир вокруг героя становится нестабильным.
</a:t>
            </a:r>
            <a:endParaRPr lang="en-US" sz="1377" dirty="0"/>
          </a:p>
        </p:txBody>
      </p:sp>
      <p:sp>
        <p:nvSpPr>
          <p:cNvPr id="13" name="Text 4"/>
          <p:cNvSpPr txBox="1"/>
          <p:nvPr/>
        </p:nvSpPr>
        <p:spPr>
          <a:xfrm>
            <a:off x="5904675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символизирует путь, выбор и испытание. Герой выходит из привычного пространства и оказывается в ситуации, где нужно принять решение.
</a:t>
            </a:r>
            <a:endParaRPr lang="en-US" sz="1356" dirty="0"/>
          </a:p>
        </p:txBody>
      </p:sp>
      <p:sp>
        <p:nvSpPr>
          <p:cNvPr id="14" name="Text 5"/>
          <p:cNvSpPr txBox="1"/>
          <p:nvPr/>
        </p:nvSpPr>
        <p:spPr>
          <a:xfrm>
            <a:off x="2248600" y="3576400"/>
            <a:ext cx="22497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Тёмный лес связан с неизвестностью и опасностью. Он скрывает тайну, пугает героя и усиливает напряжение перед решающим моментом.
</a:t>
            </a:r>
            <a:endParaRPr lang="en-US" sz="1456" dirty="0"/>
          </a:p>
        </p:txBody>
      </p:sp>
      <p:sp>
        <p:nvSpPr>
          <p:cNvPr id="15" name="Text 6"/>
          <p:cNvSpPr txBox="1"/>
          <p:nvPr/>
        </p:nvSpPr>
        <p:spPr>
          <a:xfrm>
            <a:off x="4655825" y="3573299"/>
            <a:ext cx="2249700" cy="10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и вода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символы часто противопоставляются друг другу: огонь говорит о силе и опасности, а вода — о глубине, испытании и судьбе.
</a:t>
            </a:r>
            <a:endParaRPr lang="en-US" sz="146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баллады за четыре шага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типичное развитие баллады: от загадки к испытанию, затем к кульминации и итоговой развязке.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диалог движет балладу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быстро вводит ситуацию и персонажей, а первые реплики сразу задают тревожный или таинственный тон.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 героев ускоряют действие, раскрывают их характеры и помогают скрывать важную информацию до нужного момента.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напряжённого обмена репликами наступает развязка, и смысл истории становится особенно ясным и запоминающимся.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как опора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балладе часто повторяются слова, строки и звуки. Эти повторы создают ритм, похожий на припев, поэтому текст легко удерживается в памяти и звучит почти как песня.
</a:t>
            </a:r>
            <a:endParaRPr lang="en-US" sz="1500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 ночи и тайны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Свеча, луна, тёмная дорога и открытая книга сразу настраивают на ожидание важного события. Такие образы делают балладу зрительной и помогают читателю почувствовать её настроение.
</a:t>
            </a:r>
            <a:endParaRPr lang="en-US" sz="1371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финал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заканчивается не просто сообщением, а ярким поворотом. Неожиданная развязка оставляет след в памяти, потому что к ней ведёт напряжённый и эмоциональный рассказ.
</a:t>
            </a:r>
            <a:endParaRPr lang="en-US" sz="1371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балладе запоминаться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987541"/>
            <a:ext cx="4176900" cy="17506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баллады и их особенности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по-разному баллада раскрывает тайну, испытание и судьбу героя.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баллада связывает важное событие с сильным чувством и выразительной развязкой.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баллад Василия Жуковского, Александра Пушкина и Адама Мицкевича по ключевым сюжетным признакам.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смысл баллад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Жестокость, коварство и жадность в балладах обычно приводят к наказанию. Сюжет не поучает прямо, но заставляет увидеть последствия плохого выбора.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в балладе — это не отсутствие страха, а готовность действовать. Поэтому нравственный вывод рождается из самого события и его финала.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Баллады показывают, что верность и чувство долга важнее страха. Герой нередко оказывается перед выбором, и именно поступок раскрывает его настоящий характер.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Баллада, музыка и устная традиция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выросла из исполнения вслух, поэтому её строки должны звучать ясно и ритмично. Повторы и созвучия помогают воспринимать текст как песню, которую легко запомнить и пересказать.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певца или менестреля напоминает о времени, когда истории передавались из уст в уста. Так баллада сохраняла народную память и делала рассказ живым для слушателей.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баллада отличается от близких жанров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короче поэмы, но напряжённее песни и часто ближе к драме, чем к спокойному лирическому тексту.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особенность — соединение сюжета, чувства и неожиданной развязки в небольшом объёме.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жанров по признакам: сюжетность, лиричность, масштаб и драматизм.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Баллады учат внимательно читать текст: важно замечать, как строится сюжет, где появляется загадка и почему финал производит сильное впечатление.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их примере удобно разбирать тему судьбы, страха, верности и смелости, потому что эти вопросы понятны и близки школьникам.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обсуждении баллад легко говорить о символах, настроении и поступках героев, поэтому урок становится и литературным, и жизненным размышлением.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помогает отличать завязку, кульминацию и развязку, а значит, учит видеть композицию произведения не только в стихах, но и в прозе.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Баллады на уроках литературы в 8 классе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7516" y="1691650"/>
            <a:ext cx="548775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1784" y="3141338"/>
            <a:ext cx="640238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4703" y="1757128"/>
            <a:ext cx="750900" cy="600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4303" y="3141350"/>
            <a:ext cx="731700" cy="7317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баллада остаётся живым жанром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сразу создаёт ощущение загадки: читатель ждёт, что скрыто за ночным пейзажем, необычной встречей или странным предсказанием.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поворот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держится на неожиданной смене событий. Такой приём работает и сегодня: он делает сюжет ярким, а финал — особенно запоминающимся.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
</a:t>
            </a:r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баллады почти всегда столкновение характера, чувства и опасности. Из-за этого короткий текст читается как напряжённая история без лишних деталей.
</a:t>
            </a:r>
            <a:endParaRPr lang="en-US" sz="1499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отклик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говорит о страхе, надежде, верности и выборе простыми, но сильными средствами. Поэтому её легко понять и современному читателю.
</a:t>
            </a:r>
            <a:endParaRPr lang="en-US" sz="147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Баллада: короткий текст с большим смыслом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соединяет сюжет, чувство и образ, поэтому в нескольких строфах умеет рассказать о тайне, выборе и судьбе. Именно эта сила делает жанр понятным и важным и сегодня.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2026-05-22T22:26:25Z</dcterms:created>
  <dcterms:modified xsi:type="dcterms:W3CDTF">2026-05-22T22:26:25Z</dcterms:modified>
</cp:coreProperties>
</file>