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 превращал историю в песню и передавал память о прошлом.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историческая песня: память народа о важных событиях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устной традиции к народной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возникали постепенно, когда важные события начинали звучать в устных рассказах и напевах. Их пели без записей, поэтому авторы чаще всего неизвестны, а сами тексты менялись вместе с поколениями.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593099"/>
            <a:ext cx="432900" cy="43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297501"/>
            <a:ext cx="432900" cy="43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01904"/>
            <a:ext cx="432900" cy="43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народной исторической песни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песни лежит конкретное событие или известный человек. Народ не просто пересказывает факт, а показывает, как он был пережит и оценён людьми своего времени.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эмоция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звучат торжественно или скорбно. В них легко почувствовать радость победы, боль утрат, тревогу за родную землю и уважение к подвигу.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устойчивые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слова, повторы и похожие обороты помогают запоминать текст. Благодаря этому песни долго жили в устной традиции и передавались без книги.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встречаются эпитеты, сравнения и параллелизмы. Они делают речь более образной, но остаются понятными даже слушателю без специальной подготовки.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сохраняются имена, названия мест, событий и правителей. Эти детали связывают художественный образ с реальной историей и делают песню точнее.
</a:t>
            </a:r>
            <a:endParaRPr lang="en-US" sz="10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сближает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былина, и историческая песня рождались в устной среде. Обе формы любят героические образы, выразительный язык и запоминающийся ритм, поэтому их легко было слушать и пересказывать.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чём их различие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былина чаще строится на легенде и вымысле, а историческая песня опирается на реальные события, имена и даты. В ней народ говорит уже не о сказочном прошлом, а о настоящей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народных исторических песен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песни обращаются к военной истории и судьбе человека в трудные времена.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сюжеты заметно преобладают, но рядом с ними важны личные переживания, страдание и память о потерях.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народных исторических песен по школьному курсу литературы
</a:t>
            </a:r>
            <a:endParaRPr lang="en-US" sz="7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исторические песни и Куликовская битва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борьбе с ордынским игом начинает превращаться в песенные рассказы. Народное слово помогает осмыслить тяжёлые события и надежду на освобождение.
</a:t>
            </a:r>
            <a:endParaRPr lang="en-US" sz="1381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 год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становится главным историческим образом ранних песен. В центре оказывается Дмитрий Донской и идея общего сопротивления врагу.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закрепляют представление о единстве русских земель. В них победа понимается не только как военный успех, но и как знак народной силы.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об Иване Грозном народ особенно остро чувствует страх перед жестокостью власти. Опричнина, казни и насилие становятся не просто фактами, а поводом для горькой оценки эпохи.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времени Ивана Грозного и Степане Разине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 Степане Разине связан с восстанием 1670–1671 годов. Здесь герой представлен как смелый человек, бросивший вызов несправедливому порядку и выразивший мечту о свободе.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не скрывают сочувствия к простым людям. Через короткие, сильные образы они показывают, как тяжело жилось тем, кто оказался без защиты перед властью и произволом.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особенно заметна казачья вольница и народное представление о правде. Исторический факт соединяется с оценкой: важны не только события, но и чувство справедливости.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событие и его образ в песне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и то же событие становится частью народной памяти.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факт всегда соединён с оценкой народа: победа, протест и защита Родины становятся главными смыслами.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истории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Петре I и петровской эпохе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Флот, который строится на глазах
</a:t>
            </a:r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Пётр I нередко появляется рядом с трудом и морем. Перед слушателем возникает образ огромной стройки: рубят лес, закладывают корабли, спешат выполнить государеву волю. Так песня показывает, как менялась страна усилиями многих людей.
</a:t>
            </a:r>
            <a:endParaRPr lang="en-US" sz="1010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 на берегах Невы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 Санкт-Петербурге передают чувство удивления перед новым городом. Болота, вода, камень и тяжёлый труд становятся частью большого государственного замысла. В песенной картине старая Русь словно уступает место новой эпохе.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война и сила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Северной войне связывают имя Петра с дисциплиной, военной мощью и упорством. Герои таких текстов действуют не ради личной славы, а ради укрепления государства и его будущего.
</a:t>
            </a:r>
            <a:endParaRPr lang="en-US" sz="11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 в разные 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не исчезал: он менялся вместе с историей и сохранялся в памяти людей.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новому времени, тем заметнее стремление записать и сохранить песни как часть культурного наследия.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русского фольклора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началось формирование жанра, который позже стал важной частью устной исторической памяти народа.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времени историческая песня постепенно стала особой формой народного рассказа о прошлом: краткой, запоминающейся и близкой к живой речи.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 и фольклористики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и передавалась историческая песня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путь песни от события к устной традиции и фольклорной записи в XIX–XX веках.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40746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53858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исполнял исторические песни и где они звучали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крестьянской среде исторические песни передавались особенно долго. Их пели дома и на посиделках, где устная память поддерживала интерес к прошлому и связывала поколения.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казаков такие песни звучали в дороге, в походах и в станичных кругах. Именно здесь особенно ценили рассказы о войне, свободе, верности товарищам и воинской чести.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Солдатская среда сохраняла песни о службе, походах и сражениях. Они помогали пережить разлуку с домом, поддерживали дух и напоминали о долге перед Родиной.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община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жители городов тоже знали исторические песни. Их исполняли на народных собраниях и в повседневном общении, когда важные события становились частью общей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взгляд на героев и противников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исторической песне обычно показан через смелость, верность и готовность постоять за других. Народ особенно ценил в нем честность, стойкость и способность к жертве.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Противник, напротив, часто изображается резко и без оттенков. Такой образ помогает подчеркнуть несправедливость, жестокость и чуждость силы, противостоящей народу и его правде.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выражают исторические песни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песнях не только рассказывают о прошлом, но и показывают, как народ переживал важные события.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выделяются гордость и скорбь: они одновременно утверждают подвиг и напоминают о цене победы.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содержанию народных исторических песен
</a:t>
            </a:r>
            <a:endParaRPr lang="en-US" sz="7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сюжеты народных исторических песен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исторический факт превращается в народный образ и получает свою главную идею.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фольклор не просто сообщает событие, а выражает отношение народа к власти, войне и защите родной земли.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 и истории России
</a:t>
            </a:r>
            <a:endParaRPr lang="en-US" sz="7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Собирание и изучение песен учеными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31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Фольклористы начинают активно записывать исторические песни во время поездок по России. Так сохраняются тексты, которые раньше существовали только в устной форме.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7395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В. Киреевский и А. Н. Афанасьев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собирают варианты песен, сравнивают их и включают в сборники. Их работа помогает увидеть, как один и тот же сюжет звучал в разных местах.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24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XX век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публикации и экспедиционные записи. Благодаря этому историческая песня входит в научное изучение и остается доступной для школьников и читателей.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увидеть, как люди прошлого понимали войны, власть и героизм. Через песни становится заметно, какие события особенно волновали народ и почему.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исторические песни важны сегодня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сохраняет живой язык эпохи. В нем слышны привычные слова, обороты и интонации, по которым можно почувствовать время гораздо ярче, чем по сухой дате.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учат различать народную оценку событий. В них важны не только факты, но и представления о чести, долге, справедливости и памяти.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соединяет литературу, историю и музыку. Поэтому он помогает школьникам не просто запомнить событие, а глубже понять духовный опыт народа.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Историческая песня всегда связана с конкретным событием, именем или временем. Поэтому она ближе к истории, чем лирическая песня, и легче связывается с уроками прошлого.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народная историческая песня отличается от других жанров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отличие от сказки, здесь нет чудесного вымысла, а в отличие от былины — опора на реальные даты и факты. Именно это делает жанр особенным и узнаваемым.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историческая песня как голос народной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историческая песня хранит память о прошлом, передает чувства людей и делает историю живой. Она соединяет факт, образ и народную оценку, оставаясь важной частью культуры.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2026-05-22T14:38:07Z</dcterms:created>
  <dcterms:modified xsi:type="dcterms:W3CDTF">2026-05-22T14:38:07Z</dcterms:modified>
</cp:coreProperties>
</file>