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страны, один союз и много добрых соседских дел.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Бенилюкс: три соседние страны и их дружба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расположен в Западной Европе, где Бельгия, Нидерланды и Люксембург стоят рядом и помогают друг другу решать общие задачи.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Бенилюкс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стран состоит Бенилюкс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государство с собственным флагом, столицей и традициями. Бельгия остаётся самостоятельной страной, но вместе с соседями договаривается о важных правилах для жизни, учёбы и торговли.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тоже входят в союз как отдельная страна. У них есть свои законы, города и язык, а сотрудничество с соседями делает поездки и обмен товарами намного удобнее.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— самая маленькая из трёх стран, но её голос в союзе тоже важен. Она участвует в общих решениях и показывает, что размер не мешает быть полезным партнёром.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было время, когда Европе особенно нужны были согласие, восстановление и новые добрые правила между соседями.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о создании Бенилюкса в 1944 году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 год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страны начали договариваться о мирном сотрудничестве.
</a:t>
            </a:r>
            <a:endParaRPr lang="en-US" sz="3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на карте Европы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расположена так, что соединяет сразу нескольких соседей. Поэтому она словно удобный мостик между разными странами Западной Европы.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в центре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лежат севернее и выходят к Северному морю. Это помогает стране развивать порты, перевозки и торговые пути для всего союза.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у моря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находится между крупными соседями и занимает совсем небольшую территорию. Несмотря на это, он играет заметную роль в дружбе стран Бенилюкса.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на юге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страны решили объединиться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было выгодно продавать и покупать товары друг у друга без лишних задержек. Тогда магазины и фабрики могли работать быстрее и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Упростить торговлю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стал примером того, как страны могут решать общие вопросы без ссор. Такой опыт оказался очень важным для всей Европы.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Учиться мирному сотрудничеству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нужно было быстро чинить дороги, города и рынки. Соседям было разумно поддерживать друг друга, а не действовать в одиночку.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Помочь восстановлению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помогли уменьшить лишние проверки на границах. Людям стало проще ездить к родственникам, в гости и по делам.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Сделать поездки удобнее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Бенилюкса сотрудничают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разговора к общим решениям и удобству для людей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Бенилюкс полезен людям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без лишних сложностей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легче ездить к соседям, навещать родных и отправляться в путешествия. Когда правила понятны, дорога становится спокойнее и приятнее.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 в магазинах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могут находить товары из соседних стран проще и быстрее. Это особенно удобно, когда нужны продукты, вещи или школьные принадлежности.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для школ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ученики выигрывают, когда между странами есть доверие и ясные договорённости. Тогда легче обмениваться опытом и сотрудничать в проектах.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бизнеса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предприятия тратят меньше времени на лишние препятствия. Это помогает им работать дружнее, быстрее доставлять товары и развиваться вместе.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знаменит своими каналами, узкими домами и мостами. По улицам здесь часто ездят велосипеды, а вода кажется частью городской жизни. Нидерланды умеют дружить с морем и использовать его для торговли.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важны для Бенилюкса своими портами, дорогами и удобными путями перевозки. Через страну легко доставлять товары в другие места. Поэтому она помогает союзу быть особенно удобным для людей и бизнеса.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дороги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страна каналов, тюльпанов и велосипедов
</a:t>
            </a:r>
            <a:endParaRPr lang="en-US" sz="3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— столица Бельгии и очень важный город Европы. Здесь проходят международные встречи, а рядом работают учреждения, которые знают во всём мире. Город кажется серьёзным, но пахнет шоколадом и вафлями.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— сердце встреч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Бельгии живут разные народы, поэтому здесь говорят на нескольких языках. Это делает страну особенно интересной и немного похожей на дружную семью, где все понимают друг друга по-разному, но живут вместе.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разных языков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Бельгия: страна шоколада, вафель и двух языков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Люксембурга стоит на высоких скалах и выглядит как крепость из сказки. Узкие улицы, мосты и старинные дома напоминают, что даже маленький город может хранить большую историю и важные решения.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помнит историю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невелик по размеру, но в Бенилюксе его голос тоже слышен. Он помогает соседям договариваться, поддерживает спокойную жизнь и показывает, что важность страны не зависит от её площади.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страна — надёжный сосед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Люксембург: маленькая страна с большим значением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трёх стран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Бельгия, Нидерланды и Люксембург расположены в одной части Европы и тесно связаны дорогами, границами и торговлей. Поэтому им удобно решать многие вопросы вместе, как добрым соседям.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пути и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странами много поездок, перевозок и торговли. Люди, товары и идеи легко переходят из одной страны в другую, поэтому сотрудничество в Бенилюксе делает жизнь удобнее.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дружные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свои языки, праздники и привычки. Но в важных делах они умеют договариваться, не ссорясь и не мешая друг другу, а помогая соседям жить спокойнее.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и Европейский союз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три соседа решили проверить, как работать по общим правилам. Им удалось упростить торговлю и поездки, не теряя своей самостоятельности и уважения к границам.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европейские страны увидели, что мирные договорённости действительно помогают. Бенилюкс показал: если небольшая группа умеет сотрудничать, то это возможно и в большем союзе.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Европе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такой опыт стал полезен при создании Европейского союза. Поэтому Бенилюкс часто называют маленькой школой большого европейского сотрудничества и взаимного доверия.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 помогает экономике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похожи, перевозить товары проще. Магазины получают нужные продукты без лишних задержек, а покупатели могут быстрее находить вещи из соседних стран.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движутся быстрее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Фабрики, магазины и фирмы экономят время, когда не нужно каждый раз начинать всё заново. Общие правила делают работу спокойнее и понятнее для всех.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Бизнесу легче договариваться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дороги и железные пути помогают странам работать вместе. Благодаря этому доставка становится удобнее, а бизнесу легче отправлять и получать грузы.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перевозки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соседи действуют вместе, выигрывают и большие компании, и обычные семьи. Экономика становится дружелюбнее, а сотрудничество приносит пользу каждому участнику.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 всех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для детей: понятный пример дружбы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трёх соседей, которые живут рядом и часто заходят друг к другу в гости. У каждого свой дом, но вместе им веселее, спокойнее и удобнее.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добрых соседа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не становятся одним человеком, но умеют обсуждать важные дела. Так и страны Бенилюкса сохраняют свою самостоятельность, а потом договариваются о полезных решениях.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правила, общий разговор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правила понятны, то легче ездить, покупать товары и встречаться с близкими. Бенилюкс как будто убирает лишние преграды с дорожки между соседями.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трудностей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показывает, что дружба бывает не только приятной, но и полезной. Когда рядом живут добрые соседи, всем становится немного легче и радостнее.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пользой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Бенилюкс влияет на повседневную жизнь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между странами помогают людям, товарам и транспорту двигаться свободнее.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Бенилюкс считают успешным примером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существует уже много десятилетий, а значит, договорённости действительно работают. Это не короткая история, а надёжное сотрудничество, проверенное временем.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союз стал примером для других государств. Он показал, что мирные правила и общие цели помогают не только трём странам, но и всему континенту.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Бенилюкса держится на умении слушать друг друга и уважать разные интересы. Когда страны доверяют соседям, им легче находить спокойные решения.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Бенилюксе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«Бенилюкс» составлено из названий Бельгии, Нидерландов и Люксембурга. Даже само имя союза напоминает, что он появился благодаря соседству.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из трёх частей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возник раньше, чем Европейский союз. Это значит, что три страны начали учиться сотрудничать ещё до того, как появилась большая европейская команда.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 Европейского союза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— это не новая страна, а договор о сотрудничестве. У него нет собственной армии или одной общей столицы, зато есть важная общая идея.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отдельное государство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союза очень простая: когда соседи действуют вместе, им легче решать дела, торговать и ездить друг к другу без лишних трудностей.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удобнее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Бенилюксе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объединяет Бельгию, Нидерланды и Люксембург. Это три самостоятельные страны, которые решили помогать друг другу в важных делах и жить дружно.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напоминает, что разные страны могут оставаться разными, но всё равно помогать друг другу. Вместе жить спокойнее и удобнее, чем поодиночке.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сделал торговлю, поездки и общение удобнее. Людям стало проще ездить в соседнюю страну, покупать товары и встречаться с близкими.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людей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возник в 1944 году, когда Европе очень нужны были мир, порядок и восстановление. Соседи выбрали не спор, а сотрудничество.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появления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показывает, что даже три небольшие страны могут сделать много хорошего, если умеют договариваться. Их пример помогает понять: дружба, общие правила и уважение к соседям действительно меняют жизнь к лучшему.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Бенилюкс: дружба, которая работает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2026-05-26T03:43:48Z</dcterms:created>
  <dcterms:modified xsi:type="dcterms:W3CDTF">2026-05-26T03:43:48Z</dcterms:modified>
</cp:coreProperties>
</file>