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проходит через живой мир и почему без одних звеньев рушится вся система?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экосистемы: как организованы цепи питания
</a:t>
            </a:r>
            <a:endParaRPr lang="en-US" sz="26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обмен, который поддерживает жизнь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организмы и среду их обитания в единую сеть обмена веществом и энергией. Понимание трофической структуры помогает увидеть, кто создаёт органическое вещество, кто его использует и кто возвращает элементы в круговорот.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этого уровня начинается вся цепь передачи энергии и вещества в экосистеме.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трофический уровень всегда занимают продуценты, создающие органическое вещество из неорганического.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через экосистему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однонаправленное движение энергии от Солнца к живым организмам и далее к редуцентам.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как основа трофической пирамиды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синтезируют органические вещества из неорганических соединений, используя энергию света или химических реакций. Именно они формируют первичную продукцию, от которой зависит существование остальных уровней.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 ним относится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принадлежат зелёные растения, водоросли, цианобактерии и некоторые хемосинтезирующие бактерии. В разных средах их роль выполняют разные организмы, но функция остаётся одинаковой.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экосистемы — разные 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основную массу первичной продукции обычно создают растения, а в воде — фитопланктон. Поэтому состояние этих организмов напрямую определяет пищевые ресурсы для всей экосистемы.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всей сети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продуктивность продуцентов, тем больше энергии доступно консументам и тем устойчивее пищевые связи. При слабой первичной продукции цепи питания становятся короче и уязвимее.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трофические группы и их 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организмов участвуют в передаче энергии и круговороте веществ.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свою функцию: без продуцентов не возникает пищевой основы, без консументов нарушается передача энергии, а без редуцентов не завершается круговорот веществ.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порядка: связь между растениями и хищниками
</a:t>
            </a:r>
            <a:endParaRPr lang="en-US" sz="2106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продуцентами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получают энергию напрямую из растений или водорослей и превращают растительную биомассу в собственную. Они образуют первый потребительский уровень и служат основным кормом для хищников.
</a:t>
            </a:r>
            <a:endParaRPr lang="en-US" sz="978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гусеницы, тли, полёвки, зайцы и олени. В водных экосистемах аналогичную роль играют дафнии и зоопланктон, перерабатывающие фитопланктон.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консументов первого порядка быстро меняется при колебаниях урожайности, сезонности, качества корма и климата. Поэтому они чутко отражают состояние растительного покрова.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следующих уровней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этих животных энергия, накопленная продуцентами, поступает к хищникам и паразитам. Чем богаче их сообщество, тем устойчивее вся пищевая сеть.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пирамида экосистемы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наглядно показывает, что энергия накапливается в основании, а к вершине её становится всё меньше.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энергии объясняет малочисленность верхних хищников и ограниченную длину цепей питания.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школьного правила передачи энергии по трофическим уровням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10% и причины энергетических потерь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к следующему трофическому уровню переходит лишь небольшая часть энергии предыдущего. Поэтому каждый новый уровень получает заметно меньше ресурсов, чем нижележащий.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энергия теряется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расходуется на дыхание, движение, рост, выделение и поддержание жизнедеятельности. Значительная доля пищи остаётся неусвоенной или используется неполностью.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и холоднокровные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теплокровных животных потери обычно выше, потому что им нужно поддерживать постоянную температуру тела. У холоднокровных этот расход ниже, поэтому их энергетический баланс иной.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цепей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потерь длинные цепи питания встречаются редко, а крупные хищники всегда немногочисленны. Экосистема может поддержать лишь ограниченное число последовательных уровней.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паразиты и регуляция численности видов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хищник удерживает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лисица, щука или сова не просто питаются добычей — они ограничивают её чрезмерное размножение. Благодаря этому в сообществе не возникает резкого перекоса в сторону одного вида, а растительность и другие ресурсы успевают восстанавливаться.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как незаметный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 или ленточный червь действует иначе, чем хищник, но эффект для экосистемы тоже значителен. Паразиты ослабляют хозяев, снижают их жизнеспособность и влияют на численность популяций, особенно если условия среды благоприятны для их распространения.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ролей одного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организмы могут занимать разные трофические позиции в зависимости от возраста, сезона или рациона. Всеядные виды и паразиты с разными стадиями развития усложняют пищевые связи, делая экосистему более многослойной и трудной для упрощённого анализа.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 в природе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цепь показывает последовательный перенос энергии; сеть отражает множество реальных связей между организмами.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и пищевая сеть: сравнение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цепь удобна для изучения отдельных переходов энергии, а сеть точнее описывает реальные связи в биогеоценозе.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полезна для схемы переноса энергии, но пищевая сеть лучше показывает сложность сообщества и его способность компенсировать изменения.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трофических связей в школьной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детритная цепь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расщепляют мертвые организмы, опад, экскременты и другие остатки до более простых соединений, подготавливая элементы к повторному включению в круговорот веществ.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разложения в среду возвращаются соединения азота, фосфора, серы, углерода и ряда других веществ, которые снова становятся доступными продуцентам и другим организмам.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 как пища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Детритная цепь начинается с мертвого органического вещества и особенно важна там, где много органических остатков: в почве, лесной подстилке и водоемах.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редуцентов органика накапливалась бы, а круговорот веществ замедлялся бы. Именно они завершают трофические связи и поддерживают плодородие среды.
</a:t>
            </a:r>
            <a:endParaRPr lang="en-US" sz="10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численности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отражает не массу, а количество организмов на каждом уровне, поэтому для леса или водоема реальные значения могут заметно различаться.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особей он способен поддерживать. Это ограничивает число крупных хищников и длину цепей питания.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трофической структуры экосистем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пирамида биомассы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экосистема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основная масса живого вещества обычно сосредоточена у продуцентов. Деревья, кустарники и травы формируют крупный запас органики, который постепенно уменьшается по мере перехода к травоядным и хищникам.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особенность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пирамида может выглядеть перевернутой: фитопланктон быстро размножается и быстро поедается, поэтому его мгновенная биомасса невелика. При этом он успевает поддерживать весь следующий уровень.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20462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3750" y="1461255"/>
            <a:ext cx="198300" cy="158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на нескольких уровнях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медведь и ворона могут получать энергию из растений, животных и остатков пищи, поэтому один вид не всегда закреплен за одним трофическим уровнем.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экологии это удобно и одновременно непросто: один и тот же организм приходится учитывать в нескольких ролях, чтобы верно описать трофическую структуру.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Всеядность добавляет новые линии питания, увеличивает число возможных переходов энергии и делает экосистему менее линейной, чем простая цепь.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трофическую структуру экосистемы
</a:t>
            </a:r>
            <a:endParaRPr lang="en-US" sz="2124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воздействие обычно связано с деятельностью человека: она сокращает число видов, разрывает связи и упрощает пищевые сети.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продуктивнее и стабильнее среда, тем сложнее трофическая организация. Нарушения почти всегда ведут к сокращению связей и устойчивости.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факторов, определяющих трофическую структуру экосистем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 в разных экосистемах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увидеть, как одна и та же логика питания проявляется в разных природных условиях.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видов меняется, но принципы сохраняются: продуценты создают основу, первичные консументы передают энергию дальше, а редуценты завершают круговорот веществ.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трофических связей в школьном курсе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трофической структуры и последствия
</a:t>
            </a:r>
            <a:endParaRPr lang="en-US" sz="2360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продуцентов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уменьшается число растений или водорослей, вся система теряет источник первичной продукции. Тогда снижается питание консументов, а далее сокращаются и хищники.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выпадают верхние уровни, отдельные жертвы начинают быстро размножаться. Это может привести к перенаселению, истощению кормовой базы и разрушению баланса в сообществе.
</a:t>
            </a:r>
            <a:endParaRPr lang="en-US" sz="968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пищевых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вырубки и эвтрофикация обедняют видовой состав, поэтому пищевые сети становятся короче и менее устойчивыми к внешним изменениям.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саморегуляции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Упрощенная экосистема хуже компенсирует колебания численности. В ней легче возникают резкие вспышки и провалы, а восстановление после нарушений идет медленнее.
</a:t>
            </a:r>
            <a:endParaRPr lang="en-US" sz="10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трофическая структура определяет устойчивость экосистемы
</a:t>
            </a:r>
            <a:endParaRPr lang="en-US" sz="2818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связывает источник энергии, пути ее передачи и круговорот веществ. Пока сохраняются продуценты, консументы и редуценты, экосистема остается устойчивой, а ее связи — саморегулируемыми.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2026-06-02T01:37:03Z</dcterms:created>
  <dcterms:modified xsi:type="dcterms:W3CDTF">2026-06-02T01:37:03Z</dcterms:modified>
</cp:coreProperties>
</file>