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jpe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jpe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image" Target="../media/image-13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в Китай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 пожаловать в яркое путешествие по Китаю!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Китай: страна древностей и больших открытий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находится в Восточной Азии и удивляет масштабом, историей и быстрыми городами. Здесь живут более 1,4 миллиарда человек, а рядом с древними традициями развиваются современные технологии, поезда и мегаполисы.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Китая: горы, реки и моря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Запад: высокие горы и плато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западе Китая пейзаж кажется почти сказочным: здесь тянутся высокие горы и просторные плато. Воздух там чище и прохладнее, а дороги проходят среди очень больших расстояний. Именно так страна показывает свой суровый, но красивый характер.
</a:t>
            </a:r>
            <a:endParaRPr lang="en-US" sz="809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страны и могучие реки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Китай текут две знаменитые реки — Янцзы и Хуанхэ. Они веками помогали людям жить, выращивать урожай и строить города. Вдоль рек можно увидеть зелёные берега, мосты и большие поселения, которые выросли рядом с водой.
</a:t>
            </a:r>
            <a:endParaRPr lang="en-US" sz="868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Восток: города и морское побережье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востоке Китая расположены равнины, где особенно удобно строить большие города. Страна имеет длинное побережье у Жёлтого, Восточно-Китайского и Южно-Китайского морей. Здесь много портов, кораблей и оживлённых мест у воды.
</a:t>
            </a:r>
            <a:endParaRPr lang="en-US" sz="79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66919" y="1298025"/>
            <a:ext cx="2716161" cy="3485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Пекин — столица Китая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55077" y="1933025"/>
            <a:ext cx="2486505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Пекин — столица Китая и один из самых важных городов страны. Здесь принимают большие решения, работают музеи и стоят здания, которые знают во всём мире.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55077" y="1410275"/>
            <a:ext cx="2075409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город страны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308077" y="1933025"/>
            <a:ext cx="2486400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 главных достопримечательностей — Запретный город. Это огромный императорский дворец, где раньше жили правители Китая. Его залы и дворы помогают представить жизнь давних времён.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3308077" y="1410275"/>
            <a:ext cx="2075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Запретный город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455077" y="3741725"/>
            <a:ext cx="2486400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Пекине есть известные площади, старинные храмы и интересные музеи. Здесь можно увидеть, как рядом уживаются древняя история, городская суета и современный ритм жизни.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455077" y="3218975"/>
            <a:ext cx="2075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Площади и музеи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3308077" y="3741725"/>
            <a:ext cx="2486400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Пекин соединяет прошлое и настоящее. В одном городе можно пройтись по старинным улицам, а потом увидеть современные магистрали, станции метро и оживлённые кварталы.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3308077" y="3218975"/>
            <a:ext cx="2075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на стыке времён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4200" y="1063698"/>
            <a:ext cx="8429700" cy="22556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9563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Китайская стена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59500" y="3596950"/>
            <a:ext cx="25536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Стена-защитница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59500" y="3961150"/>
            <a:ext cx="25536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Великую Китайскую стену строили много веков, чтобы защищать страну. Она тянется через горы и холмы, поэтому выглядит как длинная каменная лента на ландшафте.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166347" y="3596950"/>
            <a:ext cx="25536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Китая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166347" y="3961150"/>
            <a:ext cx="25536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стена стала главным символом Китая. Её часто изображают на открытках и сувенирах, потому что она сразу напоминает о древней истории и силе страны.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3312922" y="3596950"/>
            <a:ext cx="25536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Огромный масштаб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312922" y="3961150"/>
            <a:ext cx="25536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длина стены составляет около 21 000 километров. Это делает её одним из самых впечатляющих сооружений в мире, которое невозможно не заметить на фотографиях.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35436" y="3245763"/>
            <a:ext cx="403725" cy="461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87874" y="3256413"/>
            <a:ext cx="440100" cy="440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964274" y="1429640"/>
            <a:ext cx="346050" cy="461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187874" y="1484300"/>
            <a:ext cx="440100" cy="35208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Шанхай и другие большие города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7" name="Text 2"/>
          <p:cNvSpPr txBox="1"/>
          <p:nvPr/>
        </p:nvSpPr>
        <p:spPr>
          <a:xfrm>
            <a:off x="524224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Шэньчжэнь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524224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Шэньчжэнь славится современными кварталами, мостами и быстрым развитием. Во многих местах города удобно передвигаться на метро и добираться до нужного района почти без опозданий.
</a:t>
            </a:r>
            <a:endParaRPr lang="en-US" sz="1200" dirty="0"/>
          </a:p>
        </p:txBody>
      </p:sp>
      <p:sp>
        <p:nvSpPr>
          <p:cNvPr id="19" name="Text 4"/>
          <p:cNvSpPr txBox="1"/>
          <p:nvPr/>
        </p:nvSpPr>
        <p:spPr>
          <a:xfrm>
            <a:off x="4794849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Чэнду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4794849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Чэнду — известный город, где сочетаются уютные парки, новые улицы и спокойный ритм. Во многих китайских городах именно так дружат современность, комфорт и зелёные зоны.
</a:t>
            </a:r>
            <a:endParaRPr lang="en-US" sz="1200" dirty="0"/>
          </a:p>
        </p:txBody>
      </p:sp>
      <p:sp>
        <p:nvSpPr>
          <p:cNvPr id="21" name="Text 6"/>
          <p:cNvSpPr txBox="1"/>
          <p:nvPr/>
        </p:nvSpPr>
        <p:spPr>
          <a:xfrm>
            <a:off x="524224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Шанхай
</a:t>
            </a:r>
            <a:endParaRPr lang="en-US" sz="1500" dirty="0"/>
          </a:p>
        </p:txBody>
      </p:sp>
      <p:sp>
        <p:nvSpPr>
          <p:cNvPr id="22" name="Text 7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Шанхай известен высокими башнями, яркими огнями и длинными улицами. Это город, где особенно хорошо видно, как быстро и смело меняется современный Китай.
</a:t>
            </a:r>
            <a:endParaRPr lang="en-US" sz="1200" dirty="0"/>
          </a:p>
        </p:txBody>
      </p:sp>
      <p:sp>
        <p:nvSpPr>
          <p:cNvPr id="23" name="Text 8"/>
          <p:cNvSpPr txBox="1"/>
          <p:nvPr/>
        </p:nvSpPr>
        <p:spPr>
          <a:xfrm>
            <a:off x="4794849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Гуанчжоу
</a:t>
            </a:r>
            <a:endParaRPr lang="en-US" sz="1500" dirty="0"/>
          </a:p>
        </p:txBody>
      </p:sp>
      <p:sp>
        <p:nvSpPr>
          <p:cNvPr id="24" name="Text 9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Гуанчжоу — крупный южный город с оживлёнными районами, рынками и транспортом. Здесь много людей, движения и дел, как в большом городском муравейнике.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9506" y="2681465"/>
            <a:ext cx="3947100" cy="207376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37756" y="2681465"/>
            <a:ext cx="3947100" cy="2073769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Панда — любимое животное Китая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59500" y="1475425"/>
            <a:ext cx="3615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бамбуковом лесу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59500" y="1958724"/>
            <a:ext cx="39471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панда живёт в лесах, где растёт много бамбука. Она большую часть дня ест и отдыхает, будто знает секрет идеального расписания. Из-за её спокойного вида панду любят и дети, и взрослые.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737750" y="1475425"/>
            <a:ext cx="3615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заботы о природе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737750" y="1958724"/>
            <a:ext cx="39471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Панда стала одним из самых узнаваемых символов Китая. Она напоминает людям, что природу нужно беречь. Многие центры защиты панд находятся в провинции Сычуань, где за этими редкими животными внимательно ухаживают.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298652"/>
            <a:ext cx="3938100" cy="348429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Китайская еда: рис, лапша и пельмени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591700" y="1593401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Китайская кухня очень разнообразна, потому что в разных частях страны готовят по-своему. Одни блюда бывают мягкими, другие — более острыми, а на столе часто встречаются много цветов и ароматов.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4591700" y="1379550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вкусы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591700" y="3424826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известна утка по-пекински. Её подают так красиво, что она выглядит почти как блюдо для парада. Конечно, рядом часто ставят чай и другие угощения.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4591700" y="3210975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Знаменитые блюда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591700" y="2509101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 китайских блюдах используют рис, лапшу, овощи и пельмени. Эти продукты легко встретить и в повседневной еде, и на праздничном столе.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4591700" y="2295250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продукты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4591700" y="4340501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блюдах сочетаются разные вкусы и яркие цвета. Поэтому китайская еда не только вкусная, но и очень аппетитная на вид — прямо хочется спросить добавку.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4591700" y="4126650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для настроения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появляется чашка китайского чая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чая: от сбора листьев до чашки с горячим напитком.
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200" y="1480811"/>
            <a:ext cx="3958800" cy="3301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 яркие традиции
</a:t>
            </a:r>
            <a:endParaRPr lang="en-US" sz="31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854936" y="1774952"/>
            <a:ext cx="38268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известный праздник в Китае — Китайский Новый год. В это время семьи собираются вместе, а дома украшают красными лентами, фонариками и другими праздничными деталями.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854936" y="1561100"/>
            <a:ext cx="38268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Китайский Новый год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854936" y="3485332"/>
            <a:ext cx="38268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улицах проходят танцы дракона и льва. Эти выступления выглядят очень эффектно, потому что длинные фигуры двигаются в ритме музыки и будто оживают.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854936" y="3271480"/>
            <a:ext cx="38268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Танцы дракона и льва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88980" y="2630130"/>
            <a:ext cx="38268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праздника на улицах запускают фейерверки, чтобы сделать праздник ещё ярче. Люди радуются, поздравляют друг друга и наполняют город шумом, светом и хорошим настроением.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488980" y="2416278"/>
            <a:ext cx="38268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Фейерверки и веселье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488980" y="4340510"/>
            <a:ext cx="38268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Китае красный цвет считают знаком удачи, радости и счастья. Поэтому его часто используют в украшениях, одежде и праздничных открытках, особенно в дни больших торжеств.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488980" y="4126658"/>
            <a:ext cx="38268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 цвет удачи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4200" y="1063698"/>
            <a:ext cx="8429700" cy="22556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9563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Китайские иероглифы и язык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59500" y="3596950"/>
            <a:ext cx="25536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без букв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59500" y="3961150"/>
            <a:ext cx="25536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китайском языке слова записывают иероглифами, а не привычными буквами. Каждый знак нужно запоминать отдельно, поэтому письмо кажется похожим на увлекательную головоломку для внимательных школьников.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166347" y="3596950"/>
            <a:ext cx="25536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Необычно и интересно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166347" y="3961150"/>
            <a:ext cx="25536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детей китайская письменность особенно удивительна, потому что выглядит совсем не так, как русские буквы. Из-за этого Китай кажется ещё более загадочной и необычной страной.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3312922" y="3596950"/>
            <a:ext cx="25536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с смыслом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312922" y="3961150"/>
            <a:ext cx="25536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иероглиф может обозначать целое слово или его часть. Некоторые из них когда-то были похожи на рисунки дерева, воды или солнца, и это делает письмо очень наглядным.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0038" y="1397111"/>
            <a:ext cx="526500" cy="526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6288" y="3227236"/>
            <a:ext cx="414000" cy="55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22788" y="1449761"/>
            <a:ext cx="526500" cy="421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22788" y="3239986"/>
            <a:ext cx="526500" cy="526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удачи и красоты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239324" y="1384340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 цвет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650038" y="2051750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 цвет в Китае связан с радостью, удачей и праздником. Его часто используют в украшениях, открытках и одежде, чтобы создать яркое и весёлое настроение.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1239324" y="32272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Фонарики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650038" y="3894625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Бумажные фонарики украшают улицы, дома и площади во время праздников. Они помогают создать мягкий свет и делают город похожим на сказочную картинку вечером.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5312074" y="1384340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Дракон
</a:t>
            </a:r>
            <a:endParaRPr lang="en-US" sz="1500" dirty="0"/>
          </a:p>
        </p:txBody>
      </p:sp>
      <p:sp>
        <p:nvSpPr>
          <p:cNvPr id="19" name="Text 7"/>
          <p:cNvSpPr txBox="1"/>
          <p:nvPr/>
        </p:nvSpPr>
        <p:spPr>
          <a:xfrm>
            <a:off x="4722788" y="2051750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Дракон считается важным символом силы, счастья и благополучия. Его изображают на картинах, костюмах и праздничных шествиях, где он выглядит очень длинным и нарядным.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5312074" y="32272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Узоры природы
</a:t>
            </a:r>
            <a:endParaRPr lang="en-US" sz="1500" dirty="0"/>
          </a:p>
        </p:txBody>
      </p:sp>
      <p:sp>
        <p:nvSpPr>
          <p:cNvPr id="21" name="Text 9"/>
          <p:cNvSpPr txBox="1"/>
          <p:nvPr/>
        </p:nvSpPr>
        <p:spPr>
          <a:xfrm>
            <a:off x="4722788" y="3894625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Облака, цветы и другие узоры часто встречаются на сувенирах и украшениях. Такие орнаменты делают предметы красивыми и напоминают о любви китайской культуры к гармонии.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Шёлк, фарфор и веера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Шёлк, который ценили веками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Китайский шёлк издавна считался очень красивым и мягким. Из него шили одежду для знатных людей и делали нарядные ткани. Лёгкий блеск шёлка сразу привлекал внимание и делал вещи особенно изящными.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Фарфор, похожий на облако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Тонкий фарфор из Китая славился белизной и звонкостью. Мастера аккуратно лепили и обжигали посуду, чтобы она получалась прочной и красивой. Такие чашки и вазы высоко ценились во многих странах.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Веера и лаковые узоры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Бумажные веера и изделия с лаковой росписью создавали вручную, поэтому каждый предмет был немного неповторимым. На них появлялись цветы, птицы и пейзажи, которые рассказывали о традициях и вкусе мастеров.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3013500" cy="271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 жизнь детей в Китае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695795" y="817747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Утро: занятия в школе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4695795" y="1241072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начинается с уроков в больших школах. Ученики изучают разные предметы, слушают учителя и работают вместе в классе, стараясь быть внимательными и дружными.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048770" y="2213672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уроков: кружки и спорт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4048770" y="2636997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 дети часто идут на бадминтон, настольный теннис, музыку или рисование. Так они отдыхают, учатся новому и проводят время очень активно.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695795" y="3609597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Вечер: прогулка с семьёй
</a:t>
            </a:r>
            <a:endParaRPr lang="en-US" sz="1500" dirty="0"/>
          </a:p>
        </p:txBody>
      </p:sp>
      <p:sp>
        <p:nvSpPr>
          <p:cNvPr id="14" name="Text 7"/>
          <p:cNvSpPr txBox="1"/>
          <p:nvPr/>
        </p:nvSpPr>
        <p:spPr>
          <a:xfrm>
            <a:off x="4695795" y="4032922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семьи нередко гуляют в парках. Там можно подышать свежим воздухом, поговорить, поиграть и спокойно завершить день после учёбы и дел.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66919" y="1298025"/>
            <a:ext cx="2716161" cy="3485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Китая: горы, пустыни и рисовые поля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55077" y="1933025"/>
            <a:ext cx="2486505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западе Китая возвышаются высокие горы и плато. Там воздух холоднее, а пейзажи выглядят сурово и величественно, словно природа решила показать свой самый серьёзный характер.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55077" y="1410275"/>
            <a:ext cx="2075409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Снежные вершины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308077" y="1933025"/>
            <a:ext cx="2486400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районах страны лежат пустыни с песчаными дюнами и редкой растительностью. Такие места напоминают, как сильно может меняться природа в одной большой стране.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3308077" y="1410275"/>
            <a:ext cx="2075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и широкие просторы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455077" y="3741725"/>
            <a:ext cx="2486400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других частях Китая есть зелёные леса, полноводные реки и плодородные долины. Здесь живёт много растений и животных, а пейзажи выглядят мягче и спокойнее.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455077" y="3218975"/>
            <a:ext cx="2075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Леса, реки и долины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3308077" y="3741725"/>
            <a:ext cx="2486400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Рисовые террасы похожи на ступеньки на склонах холмов. Они помогают выращивать рис и выглядят очень красиво, особенно когда вода блестит на солнце.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3308077" y="3218975"/>
            <a:ext cx="2075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Рисовые террасы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путешественник знакомится с Китаем
</a:t>
            </a:r>
            <a:endParaRPr lang="en-US" sz="2933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показывает, как можно увидеть и древние места, и современные города за одну поездку.
</a:t>
            </a:r>
            <a:endParaRPr lang="en-US" sz="151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11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огромное население делает Китай особенно многолюдным и живым. Здесь рядом уживаются вековые традиции и современный ритм больших городов.
</a:t>
            </a:r>
            <a:endParaRPr lang="en-US" sz="2570" dirty="0"/>
          </a:p>
        </p:txBody>
      </p:sp>
      <p:sp>
        <p:nvSpPr>
          <p:cNvPr id="5" name="Text 1"/>
          <p:cNvSpPr txBox="1"/>
          <p:nvPr/>
        </p:nvSpPr>
        <p:spPr>
          <a:xfrm>
            <a:off x="3197475" y="1816012"/>
            <a:ext cx="4467000" cy="10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8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1,4 миллиарда
</a:t>
            </a:r>
            <a:endParaRPr lang="en-US" sz="4847" dirty="0"/>
          </a:p>
        </p:txBody>
      </p:sp>
      <p:sp>
        <p:nvSpPr>
          <p:cNvPr id="6" name="Text 2"/>
          <p:cNvSpPr txBox="1"/>
          <p:nvPr/>
        </p:nvSpPr>
        <p:spPr>
          <a:xfrm>
            <a:off x="3197475" y="3195212"/>
            <a:ext cx="4467000" cy="5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живут в стране, где древние храмы соседствуют с быстрыми поездами и тихими парками.
</a:t>
            </a:r>
            <a:endParaRPr lang="en-US" sz="1499" dirty="0"/>
          </a:p>
        </p:txBody>
      </p:sp>
      <p:sp>
        <p:nvSpPr>
          <p:cNvPr id="7" name="Text 3"/>
          <p:cNvSpPr txBox="1"/>
          <p:nvPr/>
        </p:nvSpPr>
        <p:spPr>
          <a:xfrm>
            <a:off x="3197475" y="3836237"/>
            <a:ext cx="44670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National Bureau of Statistics of China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298652"/>
            <a:ext cx="3938100" cy="348429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вежливости для гостей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591700" y="1593401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гостях и в общественных местах стараются говорить спокойно и вежливо. Такой тон помогает не мешать другим и показывает уважение к людям рядом.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4591700" y="1379550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речь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591700" y="3424826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старшим в семье и в обществе относятся с особой заботой. Детям важно слушать взрослых, помогать им и вести себя аккуратно за столом и в разговоре.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4591700" y="3210975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старшим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591700" y="2509101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Подарки часто подают и принимают двумя руками. Это считается добрым знаком и показывает, что человек относится к другому с вниманием и уважением.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4591700" y="2295250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Подарки двумя руками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4591700" y="4340501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в Китае очень ценится, поэтому родные стараются проводить время вместе. Общие прогулки, ужины и праздники помогают всем чувствовать тепло и поддержку.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4591700" y="4126650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семье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200" y="1480811"/>
            <a:ext cx="3958800" cy="3301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в мире сегодня
</a:t>
            </a:r>
            <a:endParaRPr lang="en-US" sz="31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854936" y="1774952"/>
            <a:ext cx="38268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производит большое количество вещей, которые покупают по всему миру. Это делает страну важным участником международной торговли и помогает ей влиять на экономику.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854936" y="1561100"/>
            <a:ext cx="38268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Товары для многих стран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854936" y="3485332"/>
            <a:ext cx="38268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развивает современные технологии и участвует в крупных международных проектах. Это помогает стране становиться ещё заметнее на мировой карте и сотрудничать с другими государствами.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854936" y="3271480"/>
            <a:ext cx="38268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и проекты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88980" y="2630130"/>
            <a:ext cx="38268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стране активно строят дороги, мосты и скоростные железные пути. Благодаря этому люди могут быстрее путешествовать между городами и чаще бывать в разных регионах.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488980" y="2416278"/>
            <a:ext cx="38268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и поезда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488980" y="4340510"/>
            <a:ext cx="38268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Китай считается одной из самых влиятельных стран. Он общается со многими странами, продаёт товары, обменивается идеями и участвует в больших событиях.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488980" y="4126658"/>
            <a:ext cx="38268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Важная роль в мире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382524"/>
            <a:ext cx="3982500" cy="234905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2838025"/>
            <a:ext cx="39825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— страна открытий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удивляет древними памятниками, современными городами, вкусной едой и красивой природой. Здесь прошлое и будущее идут рядом, а каждое путешествие приносит новые открытия и добрые впечатления.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2026-05-26T06:12:40Z</dcterms:created>
  <dcterms:modified xsi:type="dcterms:W3CDTF">2026-05-26T06:12:40Z</dcterms:modified>
</cp:coreProperties>
</file>