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Беспозвоночные: основные темы и значение для природы и человека
</a:t>
            </a:r>
            <a:endParaRPr lang="en-US" sz="366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— основу экосистем и важный ресурс для человека.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беспозвоночные?
</a:t>
            </a:r>
            <a:endParaRPr lang="en-US" sz="222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— животные без позвоночника, включающие моллюсков, членистоногих и червей. Их изучение важнейшая глава зоологии, открывающая разнообразие живых организмов.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беспозвоночных и их особенности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Членистоногие: строение и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имеют сегментированное тело и жёсткий экзоскелет. В группу входят насекомые, пауки и ракообразные, умеющие приспосабливаться к разным условиям среды.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разнообразие форм и сред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отличаются мягким телом и часто раковиной. Сюда входят улитки, кальмары и мидии, живущие как в воде, так и на суше.
</a:t>
            </a:r>
            <a:endParaRPr lang="en-US" sz="1467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и иглокожие: уникальные морские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Кишечнополостные, например медузы и кораллы, имеют радиальную симметрию. Иглокожие — морские животные с пятичленной симметрией и известковым скелетом.
</a:t>
            </a:r>
            <a:endParaRPr lang="en-US" sz="1255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объём видов беспозвоночных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Обширное разнообразие насекомых объясняет их ключевую роль в экосистемах и взаимодействие с человеком.
</a:t>
            </a:r>
            <a:endParaRPr lang="en-US" sz="159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каталога животных,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доминируют среди беспозвоночных по количеству видов, составляя около 83% от общего числа.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58413"/>
            <a:ext cx="891000" cy="79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строения беспозвоночных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позвоночника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беспозвоночные лишены позвоночного столба и внутреннего скелета, что отличает их от позвоночных животных.
</a:t>
            </a:r>
            <a:endParaRPr lang="en-US" sz="1408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 у членистоногих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имеют внешний прочный скелет, выполняющий защитную и поддерживающую функцию, как у насекомых и ракообразных.
</a:t>
            </a:r>
            <a:endParaRPr lang="en-US" sz="1515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тело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состоит из повторяющихся сегментов, что повышает гибкость и адаптивность организма.
</a:t>
            </a:r>
            <a:endParaRPr lang="en-US" sz="1666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симметрия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беспозвоночных встречается двусторонняя симметрия тела или радиальная, как у морских обитателей.
</a:t>
            </a:r>
            <a:endParaRPr lang="en-US" sz="1666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 обитания беспозвоночных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населяют моря, реки, озёра, почву и растения, демонстрируя огромное экологическое разнообразие. Они адаптированы к жизни в воде, на суше и в воздухе.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наземные экосистемы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встречаются в экстремальных условиях — глубоких океанах, горячих источниках, ледяных зонах вечной мерзлоты, что показывает их удивительную выносливость.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и необычные места проживания
</a:t>
            </a:r>
            <a:endParaRPr lang="en-US" sz="1362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86398"/>
            <a:ext cx="4048200" cy="17562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беспозвоночных: примеры и роль
</a:t>
            </a:r>
            <a:endParaRPr lang="en-US" sz="2393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зоологии, 2022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группы, их представителей, среды обитания и значение в природе.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занимает уникальную экологическую нишу, влияя на баланс экосистем.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Членистоногие: строение и функции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поделено на сегменты и покрыто жёстким экзоскелетом, что обеспечивает защиту и поддержку.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глаза позволяют членистоногим эффективно ориентироваться и находить пищу в окружающей среде.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группу входят разнообразные представители: насекомые, ракообразные и паукообразные с разными жизненными стратегиями.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выполняют важные экологические функции: опыление растений, разложение органики, служат пищей для других животных.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разнообразие классов и особенностей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улиток и слизней с мягким телом и часто хорошо развитой раковиной. Они обитают в лесах, садах и пресных водах.
</a:t>
            </a:r>
            <a:endParaRPr lang="en-US" sz="1481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Брюхоногие: разнообразие наземных и водных форм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Устрицы и мидии имеют две створки раковины. Эти моллюски очищают водные экосистемы, задерживая частицы и микроорганизмы.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Двустворчатые: фильтраторы воды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и кальмары обладают сложной нервной системой и ловкими щупальцами, активно охотятся в морской среде.
</a:t>
            </a:r>
            <a:endParaRPr lang="en-US" sz="1500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Головоногие: высокоразвитые морские хищники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и их роль в экологии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повторяющихся колец-сегментов, что улучшает координацию движений и функциональную организацию.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развитой нервной системой и кровообращением, что обеспечивает активный образ жизни и адаптацию.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перерабатывают почву, стимулируют разложение органики и повышают плодородие, поддерживая здоровье экосистем.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строение, жизненные циклы, примеры
</a:t>
            </a:r>
            <a:endParaRPr lang="en-US" sz="213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медуз в морских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имеют студенистое тело с радиальной симметрией и многочисленными щупальцами, покрытыми стрекательными клетками для захвата добычи и защиты. В жизненном цикле медуз выделяют две стадии: неподвижный полип и плавающая медуза.
</a:t>
            </a:r>
            <a:endParaRPr lang="en-US" sz="113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— маленькие обитатели пресных вод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— прозрачные губки с щупальцами, которые живут в пресной воде. Они способны к регенерации и размножаются как половым, так и бесполым путём, что помогает быстро наращивать популяцию.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 создание подводных рифов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образуют колонии с плотным известковым скелетом. Эти организмы создают рифы — жизненно важные экосистемы для множества морских видов, поддерживая биоразнообразие и защищая береговую линию.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Иглокожие: особенности анатомии, экология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обладают уникальной пятиугольной симметрией и твердым известковым скелетом. Эти морские животные встречаются в разнообразных океанических экосистемах, от мелководья до глубин.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иглокожих заключается в разложении органических остатков и регулировании численности других морских обитателей, что способствует поддержанию экологического баланса в морях.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Губки: строение, питание и значение для экосистем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— простейшие животные без тканей и органов, состоят из клеточных колоний с пористой структурой, что позволяет эффективно фильтровать воду.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губок основано на захвате микроорганизмов и органических частиц, благодаря чему они очищают морскую воду и поддерживают экосистемное здоровье.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создают среды обитания для многих мелких морских организмов, способствуя биологическому разнообразию и стабильности водных экосистем.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насекомых: полное и неполное превращение
</a:t>
            </a:r>
            <a:endParaRPr lang="en-US" sz="2025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и примеры полного и неполного метаморфоза у насекомых
</a:t>
            </a:r>
            <a:endParaRPr lang="en-US" sz="160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в пищевых цепях: роли и взаимосвязи
</a:t>
            </a:r>
            <a:endParaRPr lang="en-US" sz="2262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служат пищей для птиц, рыб и мелких млекопитающих, играя ключевую роль в поддержании разнообразия видов.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перерабатывают растительные остатки и улучшают структуру почвы, способствуя грунтовому круговороту веществ.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фильтруют воду, что снижает уровень загрязнений и поддерживает здоровье водных экосистем.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способствуют плодоношению многих культурных растений, обеспечивая стабильность сельского хозяйства.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беспозвоночных человеком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сотни видов растений, обеспечивая урожай. Кроме того, они производят мёд — ценный пищевой продукт с лечебными свойствами.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— незаменимые опылители и производители мёда
</a:t>
            </a:r>
            <a:endParaRPr lang="en-US" sz="125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Кокон шелкопряда используется для производства натурального шёлка, широко применяемого в текстильной промышленности благодаря своей прочности и красоте.
</a:t>
            </a:r>
            <a:endParaRPr lang="en-US" sz="1345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Шелкопряды: от насекомых к ткани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передают такие болезни, как малярия и вирус Зика. Колорадский жук и тля наносят серьезный ущерб сельскому хозяйству, снижая урожайность культур.
</a:t>
            </a:r>
            <a:endParaRPr lang="en-US" sz="142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влияние: вредители и переносчики болезней
</a:t>
            </a:r>
            <a:endParaRPr lang="en-US" sz="1206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9419" y="1230400"/>
            <a:ext cx="3299812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 и экологически значимые беспозвоночные
</a:t>
            </a:r>
            <a:endParaRPr lang="en-US" sz="2198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оказывают как положительное, так и отрицательное влияние, значимое для различных отраслей экономики.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научных исследований по биологии беспозвоночных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различные группы, примеры представителей, их влияние и сферы применения в экономике и экологии.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беспозвоночных — загрязнение среды, разрушение естественных местообитаний и климатические изменения.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Международной Красной книге находятся многие кораллы, специфические бабочки и редкие пресноводные моллюски, нуждающиеся в охране.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включают создание заповедников, восстановление среды и запреты на вылов, что помогает стабилизировать численность видов.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и исчезающих беспозвоночных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мира беспозвоночных: необычные примеры
</a:t>
            </a:r>
            <a:endParaRPr lang="en-US" sz="2344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— морской гигант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длина гигантского кальмара достигает 18 метров, что делает его крупнейшим беспозвоночным животным. Его изучение до сих пор окутано тайнами океана.
</a:t>
            </a:r>
            <a:endParaRPr lang="en-US" sz="139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пчёл и их социальный интеллект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обладают способностью запоминать лица людей и распознавать сложные узоры цветов, что свидетельствует о высоком уровне когнитивных функций среди насекомых.
</a:t>
            </a:r>
            <a:endParaRPr lang="en-US" sz="1392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Карликовый паук Арктики и выживание в вечной мерзлоте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уникальный вид обитает в суровых условиях Арктики, выдерживая экстремально низкие температуры и демонстрируя удивительную адаптацию к холоду.
</a:t>
            </a:r>
            <a:endParaRPr lang="en-US" sz="125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8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исследований беспозвоночных
</a:t>
            </a:r>
            <a:pPr algn="ctr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охрана беспозвоночных критически важны для поддержания природного баланса, продовольственной безопасности и новых научных открытий в биологии и медицине.
</a:t>
            </a:r>
            <a:endParaRPr lang="en-US" sz="378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2026-05-08T18:15:48Z</dcterms:created>
  <dcterms:modified xsi:type="dcterms:W3CDTF">2026-05-08T18:15:48Z</dcterms:modified>
</cp:coreProperties>
</file>