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де Сент-Экзюпери: писатель, летчик, автор «Маленького принца»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летчик и гуманист, чьи книги говорят о дружбе и долге.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 выборе, ответственности и смысле жизни простым, образным языком. В его книгах личный опыт соединяется с глубокими размышлениями о добре, верности и человеческом достоинстве.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Сент-Экзюпери важен на уроке литературы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 родился 29 июня 1900 года в Лионе. Он рос в аристократической семье и с ранних лет любил читать, рисовать и придумывать собственные истории.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ранней смерти отца мальчик много времени проводил в мире воображения. Его особенно привлекали техника, небо и дальние путешествия, которые казались ему обещанием свободы.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детские впечатления не исчезли: позже они помогли Сент-Экзюпери выбрать профессию летчика и стать писателем, который умел говорить о сложном ясно и по-человечески.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интересы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творческого пути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опыт Сент-Экзюпери становился основой его книг.
</a:t>
            </a:r>
            <a:endParaRPr lang="en-US" sz="13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Сент-Экзюпери летал в почтовой авиации и перевозил письма через пустыни, горы и большие расстояния. Работа требовала точности, выдержки и постоянной готовности к опасности.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опыт лег в основу книг «Южный почтовый» и «Ночной полет». В них особенно заметны одиночество пилота, доверие к товарищам и ответственность за порученное дело.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авиация и опыт настоящего риска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Сент-Экзюпери: даты первых публикаций произведений; 1929, 1931, 1939, 1943
</a:t>
            </a:r>
            <a:endParaRPr lang="en-US" sz="116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годы их создания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литературная работа развивалась вместе с жизненным опытом автора.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значительнее становились переживания и наблюдения Сент-Экзюпери, тем глубже звучали его книги.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31" y="14404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Полеты у Сент-Экзюпери — это не романтика, а тяжелая работа. В центре рассказа всегда человек, который должен сохранять самообладание в опасной ситуации.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Летчик остается один перед ночью, ветром и расстояниями. Это одиночество помогает автору показать внутреннюю стойкость и умение не терять ориентир.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между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сложной работе особенно важны связь с товарищами и вера в общий результат. У Сент-Экзюпери это не фон, а основа человеческих отношений.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долг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книг выполняют свою задачу даже тогда, когда риск очень велик. Так автор подчеркивает, что мужество проявляется в ответственности, а не в громких словах.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«Южный почтовый» и «Ночной полет»: книги о долге и мужестве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«Планета людей» выросла из реальных полетов, аварий и встреч с разными людьми. Книга звучит как честный разговор о том, что поддерживает человека в трудную минуту.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Гуманистический взгляд на мир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ценность жизни, труда, дружбы и самой Земли. За эту книгу Сент-Экзюпери получил Большую премию Французской академии.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книги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образы героя в самых известных книгах писателя.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главное — нравственный выбор человека, а не только внешнее действие.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Сент-Экзюпери: первые публикации произведений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произведений Сент-Экзюпери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первой публикации важна: именно тогда мир получил книгу, которую читают и дети, и взрослые.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впервые вышла книга в Нью-Йорке, ставшая самой известной у Сент-Экзюпери.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Сент-Экзюпери, «Маленький принц», первое издание, Нью-Йорк, 1943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смотреть глубже внешности: самое важное скрыто в сердце, в поступках и верности. Поэтому простые фразы из сказки легко запоминаются и становятся жизненными правилами.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Лиса и отношения принца с Розой показывают, что дружба и любовь требуют заботы, терпения и ответственности. Именно поэтому книга остается близкой школьникам и взрослым.
</a:t>
            </a:r>
            <a:endParaRPr lang="en-US" sz="160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из «Маленького принца»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произведениям и биографии А. де Сент-Экзюпери; без точной количественной статистики, 2025.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у Сент-Экзюпери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меняются от книги к книге, но всегда связаны с выбором человека в трудной ситуации и с тем, как он относится к другим.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автора — ответственность и дружба; именно они объединяют его биографию, военный опыт и художественные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Второй мировой войны Сент-Экзюпери служил военным летчиком-разведчиком и продолжал выполнять опасные задания, хотя здоровье уже не позволяло ему летать легко.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полет оставался не только профессией, но и обязанностью перед страной и товарищами. В письмах и книгах этого времени особенно заметны тревога и стойкость.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июля 1944 года он вылетел с Корсики на разведывательное задание над Средиземным морем. После возвращения самолета на базу не дождались, и судьба пилота стала неизвестной.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исчезновение писателя порождало версии и догадки. Позже оно превратилось в символ человека, который до конца остался верен своему делу и своему времени.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последние годы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вылет Сент-Экзюпери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о последнем разведывательном полете 31 июля 1944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Сент-Экзюпери выглядит не кабинетным писателем, а человеком дела. Летная форма, очки, сосредоточенный взгляд и сдержанная поза подчеркивают его связь с авиацией и реальным риском.
</a:t>
            </a:r>
            <a:endParaRPr lang="en-US" sz="8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Летчик в рабочей форме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рисунки и акварели раскрывают мягкую, наблюдательную сторону характера. В них заметны интерес к деталям, любовь к простым формам и желание передать настроение, а не только точный предметный образ.
</a:t>
            </a:r>
            <a:endParaRPr lang="en-US" sz="87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который рисовал мир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Сент-Экзюпери ценил точность, ответственность и сосредоточенность. Поэтому его образ объединяет технику, красоту и труд — именно те качества, которые помогают понять его книги без лишних объяснений.
</a:t>
            </a:r>
            <a:endParaRPr lang="en-US" sz="898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труда и внутренней дисциплины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писателя, который сам жил так, как писал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помогают увидеть масштаб его жизни, творчества и мировой известности.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Сент-Экзюпери известен и как писатель, и как фигура мировой культуры: его книги награждены, а «Маленький принц» читают в сотнях языковых версий.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справки и сведения о произведениях А. де Сент-Экзюпери; 2025.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Сент-Экзюпери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говорят о вещах, которые понятны в любом возрасте: как дружить, как отвечать за свои поступки и почему важно быть честным с собой и другими.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Сент-Экзюпери умеет соединять приключение и размышление. Из-за этого его тексты читаются легко, но после чтения надолго остаются в памяти и заставляют думать.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важны простые образы и ясные слова, за которыми скрываются серьезные вопросы о добре, одиночестве, выборе и ценности человеческих отношений.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Сент-Экзюпери читают и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биографии А. де Сент-Экзюпери; 2025.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страны, связанные с жизнью писателя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отражают не только биографию, но и перемещения, которые сформировали взгляд автора на людей, расстояния и небо.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Сент-Экзюпери объясняет, почему в его книгах так часто звучат темы пути, полета и встречи с миром.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читают во всем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Сент-Экзюпери вошли в мировую литературу благодаря ясному языку и важным жизненным вопросам. Они понятны разным поколениям и сохраняют ценность спустя десятилетия.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Гуманистический взгляд на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постоянно напоминал, что главное в человеке — его внутренний мир, ответственность и способность заботиться о других. Именно эта мысль делает его тексты особенно значимыми.
</a:t>
            </a:r>
            <a:endParaRPr lang="en-US" sz="1597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была не просто темой его книг, а частью личной судьбы. Поэтому его творчество воспринимается честно и убедительно: он писал о том, что сам пережил.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Сент-Экзюпери носят школы, улицы, аэропорты и премии. Так культура сохраняет память о писателе, который сумел говорить о смелости и человечности простыми словами.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Сент-Экзюпери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Сент-Экзюпери оставил книги о дружбе, долге и любви к жизни, потому что сам жил с этими ценностями. Его наследие учит замечать главное в человеке и в себе.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Сент-Экзюпери: писатель, который учил видеть главное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2026-05-22T13:29:32Z</dcterms:created>
  <dcterms:modified xsi:type="dcterms:W3CDTF">2026-05-22T13:29:32Z</dcterms:modified>
</cp:coreProperties>
</file>