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 векторы: как описывать положение и движение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точно задают место, а векторы показывают путь: направление и длину.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координаты и векторы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способ записи возник, чтобы однозначно описывать местоположение — как на картах. Система названа в честь Рене Декарта. В жизни координаты встречаются в GPS и графике, а векторы помогают описывать путь и направление движения.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на плоскости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 плоскости задаётся парой чисел (x; y). Число x показывает, сколько клеток точка смещена по горизонтали относительно Ox, а число y — по вертикали относительно Oy.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подсказывают четверть: I — (+; +), II — (−; +), III — (−; −), IV — (+; −). Это помогает быстро понять, где именно находится точка.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 отмечают точкой (0; 0): там, где оси пересекаются. Если x равен нулю, точка лежит на оси Oy, а если y равен нулю — на оси Ox.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 её элементы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состоит из двух взаимно перпендикулярных осей: Ox и Oy. Точка их пересечения называется началом координат и имеет координаты (0; 0).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и начало координат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числа имели смысл, на рисунке указывают единичный отрезок — масштаб. По нему откладывают координаты при построении точек. Обычно также отмечают деления и четыре четверти.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 разметка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 координатной плоскости и знаки координат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 можно определить по знакам x и y: одинаковые знаки означают одну и ту же четверть.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служат быстрым ориентиром: не нужно сразу измерять расстояния по осям, достаточно прочитать “плюс” или “минус”.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6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следствие из определения четвертей на координатной плоскости: I (x&gt;0,y&gt;0), II (x&lt;0,y&gt;0), III (x&lt;0,y&lt;0), IV (x&gt;0,y&lt;0).
</a:t>
            </a:r>
            <a:endParaRPr lang="en-US" sz="10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лежат на одной горизонтальной или вертикальной прямой, расстояние считают как модуль разности соответствующих координат.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точками A(2; 5) и B(8; 5) равно 6.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Заданный в условии пример: A(2; 5), B(8; 5).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по теме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помогают находить середину отрезка, длину отрезка и координаты вектора по двум точкам, а также связывают равные векторы с их координатами.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координатные разности “работают” и для движения (вектор), и для расстояния (длина), и для средней точки.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и базовые определения аналитической геометрии на координатной плоскости.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середину отрезка по координатам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Дано: концы отрезка A(x1; y1) и B(x2; y2). Нужно найти M.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стрелкой: его начало показывает старт, а конец — куда направлено перемещение. По стрелке сразу видно “в какую сторону” происходит движение.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называется модулем. Длиннее стрелка — больше перемещение. Модуль всегда рассматривают как величину без знака.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равных векторов совпадают и направление, и длина. Поэтому их координаты и стрелка “лежат одинаково” по смыслу перемещения.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начало и конец в одной точке: его длина равна 0. Он как бы “не сдвигает” объект с места.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по двум точкам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точки A(x1; y1) и B(x2; y2), то координаты вектора AB равны (x2 − x1; y2 − y1). Здесь вычитают координаты начала из координат конца.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“прочитать” направление стрелки: первая координата отвечает за сдвиг по горизонтали, а вторая — по вертикали. На рисунке полезно показать стрелку от A к B на клетчатой сетке.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по правилу треугольника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последовательных перемещения заданы векторами, то их сумма равна вектору от начала первого к концу второго, показывая итоговую «дорогу».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единый вектор итогового смещения: порядок следования частей движения важен, потому что меняется конечная точка.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(схема правила треугольника), без внешних данных.
</a:t>
            </a:r>
            <a:endParaRPr lang="en-US" sz="13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суммы и разности векторов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используем координаты как числа и выполняем действия по формулам (x1 ± x2; y1 ± y2).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— это расстояние от его начала до конца. Поэтому формула √(a²+b²) работает и для вектора, и для расстояния между точками.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компоненты равны 3 и 4, то длина вектора получается по правилу прямоугольного треугольника.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школьной геометрии: вектор (3; 4).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координат и векторов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показывают, как те же координаты дают и расстояние, и середину, и параметры вектора.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координаты преобразуются в разные величины: положение (середина), расстояние и характеристики движения (вектор и его длина).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 формулам из школьной программы, без внешних источников.
</a:t>
            </a:r>
            <a:endParaRPr lang="en-US" sz="13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797" y="1474950"/>
            <a:ext cx="3285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встречаются координаты и векторы
</a:t>
            </a:r>
            <a:endParaRPr lang="en-US" sz="3082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удобно использовать, когда важно знать и направление, и величину. Так описывают скорость, перемещение и силу, а вычисления сводятся к работе с координатами.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 сила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движения часто задают последовательностью смещений. Координаты нужны, чтобы точно определить старт и цель, а векторы — чтобы задать направление каждого шага пути.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 беспилотники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точку можно задать координатами, а движение описать вектором: куда и насколько сместится объект. Это помогает проложить маршрут и уточнить позицию при поворотах.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карты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перемещаются по сетке или в пространстве, а их направление задают векторами скорости. Координаты задают расположение на сцене, а формулы помогают вычислять траектории.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компьютерная графика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применения координат и векторов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прикладных задачах вектор помогает перейти от «где находится объект» к «как он движется»: задаются смещение, направление и путь по плоскости.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координаты и векторы нужны там, где одновременно важны точность положения и понимание направления изменения.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применений (без конкретных статистических данных).
</a:t>
            </a:r>
            <a:endParaRPr lang="en-US" sz="13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задачи по координатам: пошаговый алгоритм
</a:t>
            </a:r>
            <a:endParaRPr lang="en-US" sz="251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типовую последовательность действий в школьных задачах на точки, расстояния и векторы.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координатами и векторами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перепутать порядок координат: записать точку как (y; x) вместо (x; y). Из-за этого смещаются четверти, и все последующие расчёты дают неверный результат.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поиске середины отрезка школьники иногда делят не каждую сумму пополам, а сумму целиком. Также встречается ошибка: считать длину отрицательной, хотя модуль и длина всегда неотрицательны.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 о знаках: минус относится к числу в координате, а не «к ответу в целом». Векторы с отрицательными компонентами означают направление влево или вниз и их нельзя игнорировать.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задача на координатной сетке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A(−1; 2) стоит слева, а B(3; 2) — справа на той же горизонтали. По координатам легко найти длину отрезка AB и понять, на сколько сместимся вправо. Для рисунка потребуется стрелка направления.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от A к B: движение по горизонтали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соединить векторы AB и BC, получится итоговое смещение от A к C. На такой задаче видно, как координаты точек превращаются в отрезки и векторы, а путь читается как последовательность «вправо, затем вниз».
</a:t>
            </a:r>
            <a:endParaRPr lang="en-US" sz="109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движение в одну картинку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точки B(3; 2) движение к C(3; −1) происходит по вертикали: x остаётся тем же, меняется только y. Это помогает определить длину BC и вектор направления «вниз». Так соединяются два этапа пути.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B к C: поворот вниз на сетке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положения и понятное направление движения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задают точное положение точки, а векторы описывают перемещение и направление. Формулы помогают находить расстояние, середину отрезка и координаты вектора, связывая геометрию с реальностью.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2026-05-14T01:00:12Z</dcterms:created>
  <dcterms:modified xsi:type="dcterms:W3CDTF">2026-05-14T01:00:12Z</dcterms:modified>
</cp:coreProperties>
</file>