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 глаголами: простое правило для 3 класса
</a:t>
            </a:r>
            <a:endParaRPr lang="en-US" sz="3391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не с глаголами правильно и без ошибок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 знать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называют действия, а частица не помогает показать их отсутствие или запрет. Это слово часто встречается в речи и письме, поэтому правило нужно знать каждому школьнику.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255" y="2183062"/>
            <a:ext cx="334425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414" y="2220202"/>
            <a:ext cx="421649" cy="337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глагол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то, что кто-то делает: бегает, читает, рисует, смеётся. По таким словам легко увидеть движение в предложении.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 слову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глаголу можно задать вопрос: что делать? что сделать? Если слово отвечает на такой вопрос, значит, перед нами глагол.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Оживляет речь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глаголов предложение звучит бедно и неподвижно. Именно глаголы помогают рассказу двигаться, а сказке или истории — быть живой и интересной.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и на уроке глаголы встречаются постоянно: пишет, отвечает, думает, играет. Их удобно искать в обычных предложениях из школьной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частица не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— это маленькое слово, которое показывает отрицание. Оно сообщает, что действия нет: не бегу, не вижу, не знаю.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не называет действие сама по себе. Она только помогает изменить смысл слова и сказать, что что-то не происходит.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не обычно пишется отдельно от глагола. Это два разных слова, а не одно длинное слово.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не с глаголами пишется раздельно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простую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большинством глаголов частица не пишется отдельно: не читать, не писать, не прыгать, не смеяться. Так слова читаются легко и понятно.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представить это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Представь, что не стоит рядом с глаголом, как вежливый помощник. Оно не прилипает к слову, а просто идёт рядом.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коротких предложениях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не рисует. Частица не стоит отдельно и сразу показывает, что действия нет.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Пёс не спит. Если убрать не, получится другое значение: спит.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не опоздали. Здесь не помогает понять, что действие не произошло.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слово, которое называет действие. Спроси себя: что делает? что сделать? Если слово отвечает на такой вопрос, это глагол.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посмотри, стоит ли рядом частица не. Если она просто отрицает действие, писать нужно раздельно: не хочу, не знаю, не умею.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помогает быстро проверять слова в тетради и на диктанте. Он особенно удобен, когда нужно написать короткое знакомое слово без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слова с не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знаю, не умею и не могу — очень частые слова в речи. Их полезно запомнить как готовые примеры правильного написания.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хочу, не люблю и не вижу тоже встречаются каждый день. Эти слова помогают выразить отказ, сомнение или отсутствие действия.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ответах и коротких рассказах такие формы попадаются особенно часто. Поэтому лучше сразу привыкнуть писать их раздельно.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вспомнить несколько знакомых примеров, правило запоминается быстрее. Тогда рука уже не захочет писать незнаю или нехочу.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4281" y="374512"/>
            <a:ext cx="260138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34079"/>
            <a:ext cx="300000" cy="26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4281" y="3740887"/>
            <a:ext cx="260138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по привычке пишут незнаю, нехочу, нелюблю, неиграю. Так делать нельзя: это ошибка, потому что не и глагол должны быть раздельно.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появляются, когда пишут торопливо. Важно остановиться на секунду и проверить, что перед нами именно глагол с частицей не.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сразу приучиться писать не отдельно, ошибка не закрепится. Тогда даже в коротких ответах и диктантах будет проще не ошибаться.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записью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написать слово, стоит мысленно разделить его на два слова. Такой маленький шаг помогает увидеть правильный вариант сразу.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не в предложении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глаголами частица не может показывать, что действия нет. Например: не бегать, не шуметь, не трогать.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 помогает передать запрет. Такие слова часто встречаются на школьных табличках, в правилах поведения и напоминаниях.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сообщениях не может выражать отказ: не хочу, не пойду, не знаю. Смысл сразу становится ясным.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читаешь такие предложения, легко понять главное: действие остановлено или запрещено. Именно поэтому частица не так важна в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 правилах и запретах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двери, в тетради или в памятке для класса часто можно увидеть: не бегать, не шуметь, не сорить. Эти короткие записи сразу показывают, что делать нельзя.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коридоре и во дворе такие слова встречаются рядом с правилами поведения: не толкаться, не кричать, не трогать чужие вещи. Частица не пишется отдельно и легко читается.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 стоит отдельно, смысл запрета понятен с первого взгляда. Младшим школьникам так проще запомнить правило и не путать его в повседневных школьных ситуациях.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 сказках и рассказах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частица не с глаголами помогает показать, что герой чего-то не заметил, не испугался или не поверил. Сразу становится яснее его поступок и настроение.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такие формы, чтобы сделать текст живым и выразительным. Слово не отделяется от глагола, поэтому читатель быстро понимает: действие не произошло.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рассказах это правило встречается так же часто, как в тетради. Когда ребёнок читает внимательно, он замечает не ответил, не пошёл, не услышал и легче запоминает написание.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запоминания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слово, которое называет действие: бежит, читает, спит, рисует. Если слово отвечает на вопрос что делает? или что сделать?, перед тобой глагол.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 частицу не. Если она просто отрицает действие, пиши её отдельно: не бежит, не читает, не спит. Это и есть главное правило.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помогает короткая схема: не + глагол. Она подходит для чтения, письма и диктанта. Чем чаще ребёнок видит такие примеры, тем быстрее пишет без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сравнения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Правильно: два слова рядом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сразу видно раздельную запись: не играю, не читаю, не сплю, не бегу. Частица не остаётся отдельным маленьким словом, а глагол сохраняет своё действие. Так читать и проверять намного проще.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Ошибка, которую легко заметить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написать неслитно, получится незнакомое и неверное слово: неиграю, нечитаю, несплю, небегу. Такой вариант нарушает правило и сразу бросается в глаза. Поэтому полезно сравнивать записи попарно.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видна с первого взгляда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правильный и неправильный варианты стоят рядом, ребёнок быстро замечает, где частица отделена, а где случайно «прилипла» к глаголу. Это помогает запомнить орфограмму без долгих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слово с 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быстро определить, как писать частицу не с глаголом в упражнениях, диктантах и коротких ответах.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поёт, потому что частица не отрицает действие. В предложении сразу видно раздельную запись, и это помогает вспомнить правило без лишних подсказок.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не рисуем и он не читает — в обоих случаях не стоит отдельно. Такие примеры удобно читать вслух и находить глазами на письме.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не играют: если убрать не, останется обычный глагол играют. Значит, частица нужна именно для отрицания действия, а не для изменения слова.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предложения хорошо подходят для проверки в тетради. Они короткие, понятные и помогают быстро увидеть, где не пишется отдельно от глагола.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01462"/>
            <a:ext cx="421649" cy="374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64889" y="2183062"/>
            <a:ext cx="3087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надолго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это действие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называет, что кто-то делает, перед нами глагол. Именно с такими словами частица не обычно пишется раздельно и не сливается в одно слово.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показывает отрицание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сообщает, что действия нет, не произошло или оно запрещено. Поэтому она остаётся отдельным маленьким словом рядом с глаголом.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 по схеме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удобная подсказка для ученика: не + глагол. Она помогает быстро проверять слова вроде не знаю, не хочу, не умею и не сплю.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 частые примеры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встречаются знакомые формы, тем легче писать без ошибок. Полезно держать в памяти несколько слов-образцов и сверяться с ними при каждом письме.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 ошибки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убрать не из слова. Останется обычный глагол: знаю, хочу, умею, бегу, сплю. Значит, частица была отдельным словом и писалась раздельно.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удобен в коротких заданиях. Он не требует долгих рассуждений: достаточно найти действие и посмотреть, что изменится без частицы не.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прочитай слово ещё раз вслух. Когда слышится отрицание, а без не остаётся понятный глагол, проверка уже пройдена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это правило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534500" y="600200"/>
            <a:ext cx="3249600" cy="9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русского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правило помогает правильно писать простые слова и объяснять, почему не стоит отдельно от глагола. Это полезно в ответах у доски и в тетради.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34500" y="1614360"/>
            <a:ext cx="3249600" cy="9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Диктант и упражнение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диктанта или списывания нужно быстро заметить частицу не. Так ученик избегает ошибок вроде незнаю и нехочу, которые часто появляются по невнимательности.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4500" y="2628519"/>
            <a:ext cx="3249600" cy="9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 это правило помогает понимать смысл фразы: герой не испугался, не ответил, не заметил. Чтение становится внимательнее и интереснее.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34500" y="3642694"/>
            <a:ext cx="3249600" cy="9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разговорах дети часто говорят не хочу, не могу, не вижу. Если помнить правило, такие слова легко и правильно записываются в любых школьных работах.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не с глаголами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простое и полезное: с глаголами частица не пишется раздельно. Если запомнить несколько знакомых примеров и уметь быстро проверять слово, ошибок станет намного меньше.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2026-05-22T00:12:49Z</dcterms:created>
  <dcterms:modified xsi:type="dcterms:W3CDTF">2026-05-22T00:12:49Z</dcterms:modified>
</cp:coreProperties>
</file>