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споровых растений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ключевой способ роста и расселения споровых растений в природе.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споровых растений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появились более 400 миллионов лет назад. Их развитие способствовало формированию древних лесов и изменению атмосферы, заложив основу для эволюции растений без семян.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споровых растений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представлены многими видами, среди которых кукушкин лён и сфагнум, они обладают простой структурой и размножаются спорами, образующимися в коробочках.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Плауны, например плаун булавовидный, характеризуются тонкими стеблями и мелкими листьями, споры формируются в специализированных колосках на побегах.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Хвощи, такие как хвощ полевой, выделяются стробилами — колосьевидными структурами, где формируются споры, отличающиеся уникальными пружинящими элатерами.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(орляк, щитовник) имеют крупные листья с сорусами на нижней стороне, где созревают многочисленные споры для расселения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мхов спорами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мха и коробочки со спорами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имеют тонкий стебель с листьями и специальную коробочку на ножке, где развиваются споры после оплодотворения. Мужские и женские особи отличаются и выполняют разные функции в размножении.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мха — кукушкин лён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— типичный представитель мхов, размножается спорами, которые созревают в коробочках, при этом обеспечивается широкое расселение и адаптация к различным условиям.
</a:t>
            </a:r>
            <a:endParaRPr lang="en-US" sz="13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папоротников и их споры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спор в сорусах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споры образуются в спорангиях, собранных в сорусы на нижней стороне листа. Эта особенность способствует выпуску спор для дальнейшего распространения.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 виды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такие как орляк и щитовник, способны эффективно расселять споры на большие расстояния, обеспечивая колонизацию новых территорий и сохранение популяции.
</a:t>
            </a:r>
            <a:endParaRPr lang="en-US" sz="13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 движение спор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хвощей споры располагаются в колосовидных стробилах на концах стеблей, что обеспечивает концентрированное образование спор для их распространения.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Элатеры — специальные пружинки на спорах хвощей реагируют на влажность воздуха, изменяя форму и таким образом способствуя перемещению спор ветром.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хвощей, например полевой и лесной, используют этот механизм для успешного размножения и заселения различных местообитаний.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плаунов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формируют споры в специализированных колосках, расположенных на побегах, где происходит их созревание и подготовка к расселению.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плаунов развивается под землей, его рост длится несколько лет, обеспечивая постепенное формирование нового растения.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плаунов вступают в симбиоз с грибами микоризы, что помогает им получать необходимые питательные вещества из почвы.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диаграмма: количество спор за сезон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выделяют значительно больше спор, чем хвощи и мхи, что повышает их шансы на успешное расселение.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продуктивность спор у папоротников обеспечивает преимущество в адаптации и колонизации новых территорий.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школьного учебника биологии, 6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споры под микроскопом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имеют размеры от 10 до 60 микрометров и покрыты прочной оболочкой — экзиной, защищающей от высыхания и ультрафиолетового излучения.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спор отличается разнообразием форм и узоров, что помогает идентифицировать виды растений по микроскопическим особенностям.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споровых растений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поколение — спорофит — диплоидное, оно формирует споры в специализированных органах для размножения.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прорастают в гаметофиты — мелкие гаплоидные растения, на которых развиваются половые органы и гаметы.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из гаметофита развивается новый спорофит, завершая цикл с чередованием двух поколений.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чередование поколений характерно для всех споровых растений и обеспечивает их воспроизводство и поддержание видов.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спорами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 в жизненном цикле споровых растений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спор: ветер, вода, животные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главный переносчик спор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спор распространяется с помощью ветра, который способен переносить их на расстояния в несколько километров. Такая адаптация позволяет споровым растениям успешно заселять новые территории.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перенос споров у мхов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мхи используют воду для распространения спор. Споры могут выдерживать кратковременное нахождение в воде, что помогает им попасть в подходящие влажные места для прорастания.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случайные переносчики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мелкие животные иногда переносят споры на своей поверхности. Хотя этот способ редок, он способствует разнообразию распространения и помогает спорам попадать в новые экологические ниши.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прорастают в условиях повышенной влажности, что обеспечивает необходимую среду для начала роста заростка — фотосинтезирующей структуры.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заростке формируются мужские и женские половые органы, необходимые для оплодотворения и дальнейшего развития спорофита.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половых клеток развивается новый спорофит, который вновь образует споры для продолжения цикла размножения.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 и формирование нового растения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75" y="1782800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позволяют быстро занимать новые пространства, обеспечивая распространение растений на большие площади.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после 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растительности происходит благодаря устойчивым к огню спорофитам, что важно для экосистем, подверженных пожарам.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размножение поддерживает разнообразие видов и способствует восстановлению естественных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аспекты спорового размножения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в сухих условиях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имеют плотную и прочную оболочку, которая препятствует испарению влаги, обеспечивая защиту в условиях дефицита воды. Эта адаптация позволяет им сохранять жизнеспособность длительное время.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папоротники зависят от внешних факторов, например огня или повышения влажности, чтобы инициировать прорастание спор. Это помогает им выживать и восстанавливаться в засушливых регионах.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спорового и семенного размножения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размножения и жизненных циклов споровых и семенных растений.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менее защищены, но образуются в большем количестве, что компенсирует их уязвимость.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6 класс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спор в науке и медицине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используют споры мхов и папоротников для мониторинга качества воздуха и экологического состояния различных территорий.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оболочек спор помогают понять механизмы защиты микроорганизмов и споровидных структур от агрессивных внешних воздействий.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химии и фармакологии выделяют компоненты из спор для создания антисептических средств и новых лекарственных препаратов.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споровых растений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изменение природных ландшафтов сокращают естественные ареалы споровых растений, уменьшая их численность.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атмосферного воздуха и водных источников делает невозможным рост и прорастание спор в привычных экосистемах.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редкие виды споровых растений занесены в Красную книгу и требуют охраны для предотвращения исчезновения.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показывают, что самые древние ископаемые споры имеют возраст около 460 миллионов лет и обнаружены в Австралии.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способны сохранять жизнеспособность более столетия, что делает их одними из самых выносливых растительных структур.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 подтверждают, что споры могут прорастать после долгого пребывания в экстремальных условиях, включая вакуум и высокие температуры.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спорах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спорового размножения в природе и науке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Споровое размножение остается важным механизмом выживания и распространения растений, поддерживая экологическое разнообразие и способствуя гармоничному развитию экосистем.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2026-05-07T10:59:06Z</dcterms:created>
  <dcterms:modified xsi:type="dcterms:W3CDTF">2026-05-07T10:59:06Z</dcterms:modified>
</cp:coreProperties>
</file>