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 атмосфере: что это и почему она важна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пар, облака и осадки связаны с испарением, охлаждением и насыщением воздуха.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Атмосферная влага в природе и в жизни человека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всегда есть водяной пар, даже когда не видно дождя. Его количество меняется в течение дня и сезонов, влияя на облачность, туман, росу и выпадение осадков. Основные источники влаги — водоёмы и растения.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217"/>
            <a:ext cx="249600" cy="2218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254" y="1789450"/>
            <a:ext cx="164588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93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4993" y="1809310"/>
            <a:ext cx="249600" cy="199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1068" y="1789450"/>
            <a:ext cx="1197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атмосферной влагой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невидимая часть влаги: молекулы воды находятся в воздухе как газ. Пар образуется при испарении и сильнее накапливается, когда теплее и суше небо.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пар охлаждается, он может собираться в микроскопические капли. Именно из таких капель получаются облака и туман у поверхности, когда воздух становится насыщенным.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льда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достаточно низких температурах вода в облаках может переходить в твёрдое состояние. Ледяные кристаллы характерны для части высоких облаков и зимних явлений.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Облака, туман и видимые проявления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«плотность» облаков зависят от того, насколько много частиц и влаги в воздухе. Туман — облако, которое находится прямо у земли.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источники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атмосферной влаги связано с температурой и силой испарения. Поблизости от океанов, озёр и влажной почвы пара в воздухе обычно больше, чем в сухих местах.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— главный источник водяного пара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появляется водяной пар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происходит с поверхности океанов, морей, рек, озёр, влажной почвы и листьев растений. Солнечное тепло помогает воде перейти в газообразное состояние.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океаны и растения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влаги поступает в атмосферу с поверхности Мирового океана. Растения тоже участвуют в увлажнении воздуха: вода испаряется с листьев и пополняет водяной пар.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температура влияет на количество водяного пара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величина показывает предел: при росте температуры воздух способен удерживать больше влаги без появления капель.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объясняют, почему тёплая погода часто бывает более «влажной» по ощущению: потенциал водяного пара выше.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Приближённые значения по справочным данным для максимальной влагоёмкости воздуха (уровень учебного курса).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и относительная влажность воздуха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влажность — это масса водяного пара в одном кубическом метре воздуха. По ней видно, сколько влаги реально находится в воздухе, но она не говорит, насколько воздух «насыщен».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влажность показывает, насколько воздух близок к насыщению, и выражается в процентах. Если значение 100%, то при данной температуре воздух уже содержит предельное количество пара.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охлаждается, относительная влажность растёт. Как только достигается уровень насыщения, начинает происходить конденсация: пар превращается в капли или кристаллы.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851645"/>
            <a:ext cx="4873500" cy="176306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влажности при разных температурах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при одинаковом количестве водяного пара относительная влажность меняется вместе с температурой.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температура, тем больше «резерв» влаги у воздуха, поэтому тот же объём пара составляет меньший процент от предела.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значения максимального содержания водяного пара при температуре из учебного курса.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становится насыщенным, дальнейшее охлаждение приводит к образованию капель. По этой логике рассчитывают точку росы и оценивают, где появятся роса и туман.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Метеорологические справочники и базовые определения влажности воздуха.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относительная влажность достигает этого значения, начинается конденсация и появляются капли воды.
</a:t>
            </a:r>
            <a:endParaRPr lang="en-US" sz="21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облака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Нагрев, подъём воздуха, охлаждение до точки росы и конденсация на частицах.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Ядра конденсации в воздухе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Ядра конденсации — это мельчайшие частицы пыли, морской соли, дыма и продуктов горения. На них водяной пар легче собирается в капли, поэтому облака формируются быстрее.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таких частиц водяному пару было бы сложнее «найти основу» для конденсации, и туман возникал бы реже. Именно поэтому атмосфера помогает влаге собираться даже при слабом охлаждении.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Туман, роса и изморозь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— это облако, которое образуется у самой поверхности земли: воздух охлаждается, насыщается водяным паром, а затем начинается конденсация на мелких частицах.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появляется, когда поверхности ночью остывают ниже точки росы. Тогда водяной пар превращается в капли и оседает на траве, стекле и других предметах.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Изморозь возникает, если при охлаждении водяной пар сразу превращается в лёд на холодных поверхностях. Она связана с тем же насыщением влагой, но с переходом в твёрдое состояние.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у поверхности Земли: сравнение явлений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 показывает доли: она сравнивает, как одно и то же «сырьё» — водяной пар — превращается в жидкую и твёрдую влагу.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явления определяются тем, жидким или твёрдым становится конденсат при охлаждении: капли дают росу и туман, лёд — изморозь, иней и гололёд.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классификация явлений по фазовому состоянию влаги (без количественных данных), 2026-05-13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как накопленная влага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состоят из множества микроскопических капель воды или кристаллов льда. Их размеры так малы, что отдельная «частица» легко удерживается в воздухе.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капли были крупнее, облако быстрее опускалось бы вниз. Но из-за малых размеров облачные массы «висят» и кажутся нам плотным туманом в небе.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облаков связана с температурой: на разной высоте воздух охлаждается по-разному. Поэтому одни облака содержат в основном капли, а другие — кристаллы.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облаков можно судить о движении воздуха и о его влажности. Облачность помогает понять, что происходит с насыщением и скоро ли возможны осадки.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облаков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сравниваются три распространённых типа облаков по внешнему виду, высоте и связи с погодой.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отражают высоту и температуру, а значит — и то, будут ли облака в основном водяными каплями или ледяными кристаллами.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Общеизвестная школьная классификация облаков (по Международной системе облаков), без привязки к одному источнику-данным
</a:t>
            </a:r>
            <a:endParaRPr lang="en-US" sz="5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влажность влияет на жизнь человека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влажно: ощущение духоты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высокой влажности воздух «держит» больше водяного пара, и пот хуже испаряется с кожи. Поэтому человеку становится душнее, а организму сложнее охлаждаться естественным способом.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сухо: быстрые потери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низкой влажности воздух сушит. Испарение с кожи и с поверхности предметов идёт быстрее, поэтому бельё и почва высыхают быстрее, а растения чувствуют стресс при недостатке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и место атмосферы в нём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переносит водяной пар между регионами: из-за этого рядом может находиться сухой участок и зона, где в это же время идут осадки.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«испарение — перенос — конденсация — осадки» показывает, что вода появляется в атмосфере и возвращается на землю, а затем снова вовлекается в круговорот.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круговорота воды (качественные этапы), 2026-05-13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809" y="1405400"/>
            <a:ext cx="141281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075" y="1405550"/>
            <a:ext cx="10275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0700" y="3057425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1387" y="1405550"/>
            <a:ext cx="154125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влажность воздуха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Гигрометры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Гигрометры измеряют влажность воздуха и позволяют получать численные значения. Приборы подбирают по задаче: для помещения или улицы важна устойчивость показаний.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точка росы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приборы могут показывать температуру и точку росы. Точка росы помогает понять, при каком охлаждении начнётся конденсация и появятся капли.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Психрометры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Психрометры используют разницу температур. Обычно применяются два термометра: по их показаниям вычисляют относительную влажность и косвенные характеристики насыщения.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наблюдений важно измерять регулярно и по одинаковой схеме. Тогда легче заметить суточные изменения влажности и связать их с погодой и осадками.
</a:t>
            </a:r>
            <a:endParaRPr lang="en-US" sz="1037" dirty="0"/>
          </a:p>
        </p:txBody>
      </p:sp>
      <p:sp>
        <p:nvSpPr>
          <p:cNvPr id="13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относительной влажности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влажность показывает, насколько близок воздух к насыщению. Её удобно сравнивать в разные дни, так как процент понятен и помогает оценивать вероятность тумана.
</a:t>
            </a:r>
            <a:endParaRPr lang="en-US" sz="10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воздуха и появление влаги в каплях или кристаллах
</a:t>
            </a:r>
            <a:endParaRPr lang="en-US" sz="2063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объясняет, как рост относительной влажности приводит к конденсации и образованию тумана, облака или осадков.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влага распределяется по Земле неравномерно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влаги накапливается над тёплыми морями, влажными лесами и там, где испарение сильное. Тёплая поверхность быстрее пополняет воздух водяным паром.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влаги бывает в холодных и сухих районах, особенно в пустынях и высоко в горах. Холод или недостаток источников испарения уменьшают поступление пара в атмосферу.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воздух часто охлаждается. Поэтому относительная влажность повышается, и на земле легче появляются роса, туман или изморозь.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Ветры переносят влажный воздух из одного места в другое. Из-за этого погода может быстро меняться: там, куда пришла влажная масса, вскоре возможны осадки.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 атмосфере «запускает» погоду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Атмосферная влага включает водяной пар, капли воды и кристаллы льда. Её количество связано с испарением и температурой, а охлаждение вызывает конденсацию, образуя облака, туман, росу и осадки.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2026-05-13T02:46:53Z</dcterms:created>
  <dcterms:modified xsi:type="dcterms:W3CDTF">2026-05-13T02:46:53Z</dcterms:modified>
</cp:coreProperties>
</file>