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смелости ребенка и фронтовой благодарности.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 и «Рассказ танкиста»: война, детство, память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«Рассказ танкиста» рожден в годы Великой Отечественной войны, когда личная судьба и судьба страны были неразделимы. В таких текстах особенно ценились правда, простота и человеческий поступок.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литературе Твардовского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что важно знать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Трифонович Твардовский родился в 1910 году и вошел в число самых заметных советских поэтов XX века. Его творчество связано с жизнью страны и судьбой простых людей.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журналист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работал не только как поэт, но и как журналист, а в годы войны был военным корреспондентом. Это помогло ему видеть фронтовую жизнь без прикрас и точно передавать ее детали.
</a:t>
            </a:r>
            <a:endParaRPr lang="en-US" sz="98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солдатский быт, разговорную речь и реальные истории с передовой. Поэтому его военные произведения звучат убедительно, живо и близко читателю.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известной книгой Твардовского стала поэма «Василий Тёркин». Она, как и «Рассказ танкиста», показывает мужество, стойкость и человеческое достоинство в военное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простота военного изображения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Правдивые детали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изображает войну через конкретные и узнаваемые детали: движение техники, опасность боя, напряжение минуты. Благодаря этому эпизод воспринимается как живое свидетельство очевидца.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показывает войну как абстрактный фон. Для него важны люди, их выбор, страх и взаимная поддержка. Именно поэтому даже короткий эпизод приобретает глубокий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повествования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устное воспоминание очевидца. Это создает впечатление доверительного разговора, будто историю рассказывают не со стороны, а прямо из фронтовой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простая композиция и разговорная интонация делают произведение доступным школьникам. При этом за внешней простотой скрывается сильное эмоциональное напряжение.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лирическое чувство и сюжетное развитие: есть рассказчик, событие и переживание. Такая форма позволяет не только сообщить факт, но и передать личную память о нем.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фронтовой эпизод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оказывается в опасной фронтовой обстановке, где любое движение может оказаться решающим.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мальчиком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войны появляется ребенок, который не теряется и вступает в контакт с танкистами.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цели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помогает солдатам сориентироваться и ведет их туда, где помощь особенно нужна.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выполнена, танкисты понимают, что помощь ребенка была смелой и очень важной.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произведения по шагам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обычная встреча превращается в рассказ о подвиге и благодарности.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100" y="1725553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мальчика так важен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назван по имени, поэтому он становится собирательным образом детей войны. В нем видны судьбы многих ребят, которые слишком рано столкнулись с опасностью.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минуту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прячется и не теряется, а действует быстро и уверенно. Для ребенка это особенно важно: его поступок требует не силы, а внутренней решимости.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хорошо понимает обстановку и помогает танкистам найти нужное место. Это показывает, что война заставляла детей рано взрослеть и учиться отвечать за других.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утраченного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напоминает, что война лишала детей мирной жизни, игр и учебы. В тексте детство соседствует с тревогой, трудом и постоянной угрозой.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Танкисты и их отношение к ребенку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в их отношении появляются удивление и уважение. Солдаты понимают, что ребенок рисковал собой не ради похвалы, а ради общего дела.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танка показан как собранные и опытные бойцы, привыкшие действовать быстро. Они выполняют боевую задачу, но замечают и ценят помощь мальчика.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благодарности особенно важна для смысла произведения. Она показывает фронтовое братство, где взрослые и дети оказываются связаны общей опасностью и надеждой на победу.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строится вокруг нескольких равнозначных смыслов, а не только вокруг боевого эпизода.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человеческий поступок, но рядом с ним звучат память, благодарность и трагедия детства.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тексту А. Т. Твардовского «Рассказ танкиста»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выразительность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лексика делает картину достоверной: читатель сразу понимает, что речь идёт не о отвлечённом рассказе, а о реальной опасности и фронтовой обстановке.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помогают увидеть действия танка, мальчика и солдат в развитии; благодаря им текст звучит энергично и создаёт ощущение непрерывного движения вперёд.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почти отрывистые фразы передают темп боя и напряжение момента: события разворачиваются быстро, без лишних объяснений, как это бывает в живом фронтовом воспоминании.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тексту придаёт конкретная деталь: она удерживает внимание, помогает представить эпизод зримо и подчёркивает правдивость случившегося.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роль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образ раскрывает основную мысль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объединяет военную тему с идеями мужества, благодарности и человеческого достоинства.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«Рассказ танкиста»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показывает, как поступок безымянного мальчика становится частью общей памяти о войне и благодарности тем, кто помогал фронту.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фронтовой эпизод превращается в напоминание о долге памяти.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«Рассказ танкиста»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понятных школьникам ценностях: ответственности, верности товарищам и готовности действовать, когда это действительно нужно. Поэтому рассказ звучит просто, честно и очень убедительно.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близко современным школьникам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почти ровесник читателя, который не растерялся в опасной ситуации. Такой образ помогает понять, что смелость проявляется не только в больших подвигах, но и в выборе помочь 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Военно-историческая правда в тексте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дети действительно нередко оказывались рядом с линией фронта и помогали взрослым, выполняя посильные, но опасные поручения.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фронт таким, каким его видели участники войны: с риском, спешкой, тревогой и постоянной угрозой, когда каждое решение могло повлиять на исход боя.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мальчика в произведении не выглядит выдуманным: он напоминает о реальной судьбе многих детей, чьё детство было прервано войной.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в тексте особенно сильна потому, что она соединена с личным воспоминанием: читатель чувствует не только событие, но и человеческую боль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текста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сочетает простоту речи и фронтовую точность, поэтому рассказ звучит естественно и убедительно.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разговорных форм и динамичных глаголов создаёт эффект живого свидетельства и ускоряет восприятие событий.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«Рассказ танкиста»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утверждает ценность простого человеческого поступка: помочь, не испугаться и сделать всё возможное ради общего дела и спасения других.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помнить тех, кто помогал фронту без наград и громких слов, потому что именно такие люди приближали победу.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показывает, что подвиг на войне совершают не только взрослые бойцы: иногда решающий шаг делает ребёнок, оказавшийся рядом с опасностью.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7" y="1022089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«Василием Тёркиным» и другими военными текстами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«Василии Тёркине», у Твардовского человек на войне показан без напускной торжественности: он понятен читателю, близок и вызывает доверие.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точно передаёт детали военной жизни, избегая лишнего пафоса. Из-за этого события воспринимаются как подлинные, а не как книжная выдумка.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сближает рассказчика и читателя. Кажется, будто историю рассказывает очевидец, который хорошо помнит каждую секунду боя.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«Рассказе танкиста» настроение острее, чем в других военных текстах Твардовского, потому что рядом с солдатами оказывается ребёнок, втянутый в войну.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главные факты и смысл рассказа.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«Рассказ танкиста»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факты войны и нравственный урок о памяти, благодарности и мужестве.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«Рассказ танкиста» остается важным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Твардовского напоминает, что война затрагивает всех, даже детей, а настоящий подвиг может быть тихим и коротким. Именно поэтому его хочется помнить и читать дальше.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2026-05-22T17:30:10Z</dcterms:created>
  <dcterms:modified xsi:type="dcterms:W3CDTF">2026-05-22T17:30:10Z</dcterms:modified>
</cp:coreProperties>
</file>