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пластического обмена растительной клетки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образования органических веществ у растений через фотосинтез.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пластического обмена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Сенебье и Ингенхауза заложили основы фотосинтеза. Это явление жизненно важно для роста и поддержания газового баланса Земли.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и механизмы пластического обмена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пластический обмен?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— построение органических веществ из неорганики с затратой энергии. Это анаболическая часть обмена веществ у растений.
</a:t>
            </a:r>
            <a:endParaRPr lang="en-US" sz="109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пластический обмен?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идут в хлоропластах и митохондриях. Эти органоиды обеспечивают преобразование энергии и синтез биомолекул.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веществ при обмене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биосинтез основных молекул — ключевые аспекты. Они обеспечивают образование углеводов, белков и липидов, необходимых растению.
</a:t>
            </a:r>
            <a:endParaRPr lang="en-US" sz="100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пластического обмена в растительной клетке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усваивает из почвы и воздуха воду, углекислый газ и минеральные соли.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энергия света используется для синтеза органических молекул.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макромолекул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белки, углеводы и липиды на основе исходных веществ.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и встраивание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молекулы встраиваются в клеточные структуры или запасаются для последующего использования.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основа пластического обмена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условия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происходит в хлоропластах при наличии солнечного света, воды и углекислого газа. Это фундаментальный обмен энергии в растениях.
</a:t>
            </a:r>
            <a:endParaRPr lang="en-US" sz="94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глюкозы 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вырабатывается глюкоза — источник энергии, и выделяется кислород, необходимый для дыхания других организмов.
</a:t>
            </a:r>
            <a:endParaRPr lang="en-US" sz="99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питает не только растения, но и других живых существ, формируя основу пищевых цепей и поддерживая атмосферу.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световую фазу с генерацией АТФ и темновую фазу с фиксацией CO2.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темновая фазы фотосинтеза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фаз обеспечивает эффективное преобразование энергии и синтез органических веществ.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 их роль в обмене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необходим растениям для создания аминокислот и нуклеотидов — основ белков и ДНК.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входит в состав хлорофилла, обеспечивая улавливание света для фотосинтеза.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ключевой элемент ATP и нуклеиновых кислот, обеспечивающий энергетические процессы.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процессов разрушения и построения веществ в растительной клетке.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 в клетке растения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 взаимодополняют друг друга, обеспечивая энергобаланс клетки.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учебник,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 фотосистемы, формирующие тилакоиды и граны, где поглощается свет.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структура и функции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синтеза в хлоропластах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строме происходят циклы Кальвина и синтез крахмала, обеспечивающие преобразование энергии в органические вещества.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 в растительной клетке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рибосомах происходит сборка белков по информации с мРНК, созданной на основе ДНК.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поступают после усвоения азота из почвы, что важно для построения белковых цепей.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 служат сигналами, координируя обмен веществ и развитие растений.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функции ферментов, регулируя метаболизм и обеспечивая клеточную структуру.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 функции углеводов в растительной клетке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в хлоропластах происходит образование глюкозы из углекислого газа и воды с использованием солнечной энергии, что является основой для последующего синтеза других углеводов.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служит предшественником для синтеза сахарозы — основного транспорта углеводов в растении, крахмала — запасного фотосинтетического продукта и целлюлозы, формирующей клеточную стенку.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накапливается в хлоропластах и амилопластах, обеспечивая энергетические запасы, а целлюлоза придаёт клетке прочность и устойчивость, поддерживая структуру всего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синтез и роль в растениях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синтезируются преимущественно в эндоплазматической сети и пластеидах и играют важную роль в формировании клеточных мембран, обеспечивая их целостность и избирательную проницаемость.
</a:t>
            </a:r>
            <a:endParaRPr lang="en-US" sz="816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липиды служат энергетическим запасом в маслах семян, участвуют в формировании защитной кутикулы, предотвращающей потерю влаги, а также являются предшественниками фитогормонов и вторичных метаболитов.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продукты пластического обмена и их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метаболиты, такие как алкалоиды (например, никотин и кофеин), обладают защитными свойствами, отпугивая вредителей и предотвращая повреждение тканей растений.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Фенольные соединения участвуют в регуляции обмена веществ и иммунных реакциях, а эфирные масла привлекают насекомых-опылителей, что обеспечивает размножение и выживание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эти вещества важны для межвидовой коммуникации, помогают адаптироваться к окружающей среде и могут использоваться в медицине и сельском хозяйстве.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пластического обмена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Ауксины, гиббереллины и цитокинины играют ключевую роль в контроле пластического обмена, регулируя скорость синтеза органических веществ и рост растительных тканей.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такие как свет, температура и доступность воды, влияют на активность фотосистем и биосинтетические процессы, что определяет адаптацию растений к изменениям среды.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резко снижает фотосинтетическую активность, даже при оптимальных освещении и температуре, ограничивая рост и продуктивность растений.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интенсивность фотосинтеза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освещённости, температуры и CO₂ способствуют максимальной интенсивности фотосинтеза, тогда как дефицит влаги является критическим ограничителем.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фотосинтеза,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920" y="1846057"/>
            <a:ext cx="538856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особенности обмена веществ у трёх групп организмов, подчёркивая уникальность пластического обмена у растений.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пластического обмена у растений, животных и грибов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уникальны благодаря автотрофному обмену с фотосинтезом и наличию хлоропластов, в отличие от животных и грибов, использующих чужеродные органические вещества.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биологии и школьные учебники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пластического обмена у водорослей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пигменты красных и бурых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содержат фикобилины, а бурые — ксантофиллы, которые расширяют спектр поглощаемого света, повышая эффективность фотосинтеза в водной среде.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углеводы в запасе энергии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накапливают особые сахара, такие как ламинарин и флоеридин, адаптированные к водным условиям, что отличает их обмен веществ от наземных растений.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значение пластического обмена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способствует формированию органической массы, являющейся основой для пищевых цепей и обеспечения энергии для живых организмов в экосистемах.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обеспечивает непрерывное выделение кислорода в атмосферу, поддерживая дыхание большинства живых существ на планете.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углекислого газа в органических веществах помогает регулировать уровень парниковых газов и способствует устойчивости климатических условий.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обмена растений являются источником пищи и сырья для животных, грибов и микроорганизмов, поддерживая биоразнообразие и круговорот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пластическом обмене в сельском хозяйстве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освещения, режима полива и минерального питания повышает фотосинтетическую активность и урожайность сельскохозяйственных культур.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позволяют создавать сорта растений с улучшенным пластическим обменом, что повышает устойчивость к стрессам и улучшает качество продукции.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применяются для синтеза витаминов и лекарственных веществ с помощью растений, что расширяет пользу сельского хозяйства для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пластического обмена для жизни и науки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— фундаментальный процесс для роста растений и поддержания кислородного баланса Земли. Его понимание ключево для развития экологии, сельского хозяйства и биотехнологий.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2026-05-09T07:34:42Z</dcterms:created>
  <dcterms:modified xsi:type="dcterms:W3CDTF">2026-05-09T07:34:42Z</dcterms:modified>
</cp:coreProperties>
</file>