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военное управление и полковая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 на местах и почему полк — его основа.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управление на 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армию как систему, важно увидеть, как решения проходят путь от руководства к исполнителям и обратно.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термины: управление и полк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284574" y="2292874"/>
            <a:ext cx="3742226" cy="222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военное управление объединяет органы и должностных лиц, которые руководят войсками на определённой территории, распределяют задачи и следят за исполнением распоряжений.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1335" y="2292874"/>
            <a:ext cx="3742226" cy="22257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 — это основная воинская единица, в которой несколько подразделений действуют под единым командованием, общими правилами службы и общей ответственностью.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приказа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всегда движется сверху вниз: от старшего уровня к нижестоящим звеньям. Так сохраняется единый замысел, а исполнители получают чёткую задачу и границы ответственности.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Отчётность идёт в обратном направлении. Подчинённые сообщают о выполнении, трудностях и результатах, чтобы руководство могло оценить ситуацию и принять новое решение.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внутри полка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внутри полка различаются по масштабу и назначению: батальон больше роты, а рота объединяет более мелкие силы. У каждого звена есть свой начальник.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подчинения делает управление понятным: каждый знает, кому докладывать, от кого получать распоряжения и за что лично отвечает.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и вертикаль подчинения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появилось местное управление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 позволяло быстрее собирать силы на нужной территории, не ожидая длительных решений из центра. Это особенно важно при срочных военных задачах.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местные органы легче поддерживать порядок, распределять обязанности и контролировать исполнение распоряжений. Для крупных государств это было практическим условием управляемости.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центром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центром и территорией требовала постоянных посредников, которые знали местные условия и могли передавать информацию без задержек.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войн, реформ и расширения государства нагрузка на управление возрастала. Тогда местные структуры помогали удерживать систему в рабочем состоянии.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военной организации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означает, что каждый уровень подчинён вышестоящему. Благодаря этому решения не распадаются на отдельные действия, а сохраняют единую направленность.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превращает приказ в обязательное правило поведения. Она обеспечивает предсказуемость, согласованность действий и устойчивость всей структуры в повседневной службе.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Единоначалие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Единоначалие сосредотачивает ответственность у командира. Это упрощает принятие решений и делает понятно, кто отвечает за результат и за 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цепочка командования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командования показывает, как задача проходит через несколько уровней управления и превращается в конкретные действия подразделений.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уровень, тем конкретнее распоряжение; общий контроль остаётся наверху.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презентации
</a:t>
            </a:r>
            <a:endParaRPr lang="en-US" sz="9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 как организационная единица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 объединяет несколько частей, которые действуют как единый организм. Это позволяет координировать разные направления службы и не терять управляемость при большом числе людей.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и штаб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полка обычно есть командир и штаб. Они обеспечивают руководство, подготовку решений и связь между старшими и нижестоящими звеньями.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части выполняют основную служебную работу, а специальные службы поддерживают её организационно. Такая комбинация делает полк функционально самостоятельным.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Полковая структура облегчает учёт личного состава, имущества и внутреннего порядка. Без этого невозможно поддерживать постоянную готовность и контроль.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30615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5151" y="2097743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полка несёт личную ответственность за управление. Он принимает решения, определяет приоритеты и отвечает за то, чтобы приказ был доведён до исполнения.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 собирает сведения, готовит документы и помогает командиру видеть полную картину. Он не подменяет руководство, а делает его решения обоснованными и согласованными.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уровнями обеспечивает своевременную передачу распоряжений и отчётов. Без неё управление теряет точность, а исполнение становится несогласованным.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полком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военной организации обеспечивают устойчивость управления.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принципа удерживают систему управления: они связывают приказ, ответственность и исполнение в единую логику.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вместе поддерживают постоянную готовность части.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элемента — снабжение, связь, документы и медицина — вместе поддерживают постоянную готовность полка и позволяют ему действовать без сбоев.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структуры обеспечения полка в теме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Комплектование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 получает личный состав и имущество, после чего определяются должности, место службы и первичные задачи каждого военнослужащего.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распределяет людей по подразделениям, закрепляет обязанности и выстраивает повседневный порядок подчинения внутри части.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состав проходит подготовку, проверку знаний и слаживание, чтобы действовать по единым правилам и выполнять задачи согласованно.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Ротации и 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проводятся ротации и перемещения, но сама система управления сохраняется, а новые назначения быстро включаются в общий строй.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цикл в полку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службы определяет время занятий, дежурств, строевых мероприятий и отдыха. Чёткий режим делает действия части предсказуемыми и помогает сохранять порядок на каждом уровне.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военнослужащий знает круг своих обязанностей и пределы ответственности. Это снижает путаницу, ускоряет исполнение распоряжений и упрощает контроль со стороны командования.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фиксируются по установленным правилам и рассматриваются по служебной линии. Важен не только сам факт проступка, но и его влияние на общую дисциплину.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исполнения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исполнения позволяет увидеть, где распоряжение было выполнено точно, а где требуется уточнение. Так поддерживается единый стандарт службы и управляемость полка.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правила и контроль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639" y="1835776"/>
            <a:ext cx="483124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гражданской властью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военные и гражданские структуры решают разные задачи, но на практике им приходится согласовывать действия в одном пространстве и по одним вопросам.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нужна там, где военные действия затрагивают территорию, ресурсы и население, но полномочия сторон остаются раздельными.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темы презентации и общих принципов взаимодействия органов власти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Отчётность вверх по цепочке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Вышестоящее командование задаёт форму доклада и основные показатели. Благодаря этому нижестоящие звенья понимают, какие сведения нужно собирать и в каком порядке передавать.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готовности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оцениваются дисциплина и готовность подразделений к действиям. Эти сведения помогают командованию увидеть не только формальное исполнение, но и реальную способность части выполнять задачи.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состоянии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 регулярно сообщает данные о численности, состоянии имущества и выполнении распоряжений. Такая отчётность показывает, что управление опирается не на предположения, а на проверяемые сведения.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 идёт по установленным каналам, чтобы исключить потери и искажения. Так обеспечивается связь между приказом, исполнением и последующей корректировкой решений.
</a:t>
            </a:r>
            <a:endParaRPr lang="en-US" sz="11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→ исполнение → контроль → отчёт → корректировка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 управления: от распоряжения до обратной связи и уточнения решений.
</a:t>
            </a:r>
            <a:endParaRPr lang="en-US" sz="23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→ полк → батальон → рота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подчинения: распоряжение идёт вниз, а сведения о выполнении возвращаются наверх.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как действует полк на месте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Поступает задача от вышестоящего уровня: она задаёт цель, сроки и ограничения. На этом этапе важно быстро понять, что именно требуется сделать и какие ресурсы доступны.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распределяет обязанности между подразделениями и назначает ответственных за отдельные направления работы. Штаб помогает оформить решение так, чтобы оно было понятным и исполнимым.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работы собираются сведения о результате, трудностях и отклонениях от плана. Эти данные позволяют уточнить последующие действия и избежать повторения ошибок.
</a:t>
            </a:r>
            <a:endParaRPr lang="en-US" sz="1031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выполняют поручения на местах: организуют движение, обеспечивают порядок и решают практические вопросы. Слаженность здесь особенно важна, потому что от неё зависит общий результат.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30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 выступает основной организационной единицей, где командование, подразделения и службы работают как связанный механизм, а не как набор отдельных групп.
</a:t>
            </a:r>
            <a:endParaRPr lang="en-US" sz="1133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военное управление поддерживает порядок на территории, потому что соединяет распоряжение, контроль и повседневную организацию службы в единую систему.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несёт личную ответственность за решения и их последствия. Это делает управление ясным: у каждой задачи есть конкретный руководитель и конкретный исполнитель.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штаба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 обеспечивает командование сведениями, документами и организационной поддержкой. Без этой работы решения теряли бы точность, а управление — устойчивость.
</a:t>
            </a:r>
            <a:endParaRPr lang="en-US" sz="1133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отчётность и взаимодействие с гражданской властью позволяют системе оставаться управляемой и согласованной даже в сложных условиях.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территории к управлению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военное управление показывает, как на одной территории соединяются приказ, исполнение и контроль. Полк является его основной опорой, а дисциплина и отчётность делают систему работоспособной.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2026-07-26T07:58:04Z</dcterms:created>
  <dcterms:modified xsi:type="dcterms:W3CDTF">2026-07-26T07:58:04Z</dcterms:modified>
</cp:coreProperties>
</file>