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локальный спор превращается в международный кризис?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геополитической нестабильности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очаги влияют на безопасность, цены, миграцию и отношения между государствами, поэтому их важно разбирать по причинам, участникам и возможным сценариям развития.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49596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34752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вначале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рассматривает, как государства и другие силы соперничают за влияние на определённой территории, а также за контроль над маршрутами, ресурсами и узлами безопасности.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означает повышенную вероятность конфликта, резких решений и непредсказуемых последствий. Она особенно заметна там, где уже накопилось недоверие между сторонами.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нестабильности — это пространство, где локальная напряжённость может быстро перейти в более широкий кризис и затронуть соседние регионы или внешних игроков.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акторами становятся не только государства, но и союзы, международные организации, движения, корпорации и медиаструктуры, влияющие на ход событий.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очага требует учитывать интересы, ресурсы, границы и безопасность одновременно, иначе легко упустить скрытые причины эскалации.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спора к кризису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типичная последовательность: от локального противоречия к более широкому конфликту.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запускают нестабильность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границы, демаркация и контроль над пограничными зонами часто становятся первым источником напряжения. Если безопасность одной стороны воспринимается как угроза другой, конфликт быстро выходит за рамки дипломатии.
</a:t>
            </a:r>
            <a:endParaRPr lang="en-US" sz="1276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внутри государства ослабевает, растут протесты, борьба элит и риск распада управляемости. Такие кризисы создают вакуум, в который легко вмешиваются внутренние и внешние силы.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вода, порты и транзитные коридоры делают регион стратегически важным. Конкуренция за доступ к ним усиливает ставки и превращает экономический спор в политическое противостояние.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Этничность, религия и идеология сами по себе не обязательно ведут к конфликту, но в сочетании с дискриминацией, пропагандой или исторической памятью они резко повышают уязвимость территории.
</a:t>
            </a:r>
            <a:endParaRPr lang="en-US" sz="12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нарастает конфликт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Повод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спор или инцидент, который ещё можно урегулировать переговорами. На этом этапе многое зависит от доверия между сторонами и готовности признавать чужие опасения.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недоверия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стороны начинают трактовать действия друг друга как угрозу. Усиливаются санкции, риторика становится жёстче, а компромисс воспринимается как слабость.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Расширение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включаются вооружение, союзники и посредники, поддерживающие разные стороны. Любой новый эпизод делает ситуацию менее управляемой и приближает открытую конфронтацию.
</a:t>
            </a:r>
            <a:endParaRPr lang="en-US" sz="1096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Закрепление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кризис не остановить, он переходит в длительное противостояние или становится затяжным замороженным конфликтом, который периодически вспыхивает снова.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меняют конфликт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помощь, кредиты и поставки вооружений редко бывают нейтральными. Даже если они подаются как поддержка стабильности, на практике они могут укреплять одну сторону и снижать стимул к компромиссу.
</a:t>
            </a:r>
            <a:endParaRPr lang="en-US" sz="1180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действуют иначе: вводят санкции, направляют миссии наблюдения и создают площадки для переговоров. Однако их влияние ограничено, если участники конфликта не готовы соблюдать договорённости.
</a:t>
            </a:r>
            <a:endParaRPr lang="en-US" sz="11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прямых боевых действий кризис меняет маршруты поставок, инвестиционные планы и поведение рынков.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реагируют логистика и цены; затем следуют инвестиции и миграционные потоки.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на основе типовых каналов экономического воздействия конфликтов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информационной среде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Искажение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дезинформация формируют у аудитории простые, но искажённые объяснения кризиса. Это помогает мобилизовать сторонников, но мешает увидеть реальные причины и варианты выхода.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Поляризация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аккаунты и координированные кампании усиливают поляризацию в обществе. Люди начинают доверять только «своим» источникам, а общий разговор о фактах становится почти невозможным.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Давление через киберпространство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и утечки данных затрагивают государственные службы, СМИ и частные компании. В результате растёт неопределённость, а уязвимость инфраструктуры становится частью политического давления.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Эффект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операции часто работают быстрее, чем официальные заявления. Пока проверяются факты, слухи уже влияют на решения, репутацию и общественные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вопросов задают структуру анализа любого очага нестабильности.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помогают быстро отделить причины кризиса от его последствий и эмоций.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подход к анализу конфликтов и рисков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уязвимости на карте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уязвимостей помогает увидеть, где риск кризиса выше и почему.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 одной территории пересекаются спорные границы, транспорт, энергетика и снабжение, тем выше чувствительность региона к любому кризису.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геополитических уязвимостей: границы, коммуникации, энергетическая и транспортная инфраструктура.
</a:t>
            </a:r>
            <a:endParaRPr lang="en-US" sz="5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причинам и последствиям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анализа: от наблюдаемого факта к более глубоким причинам и последствиям.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нестабильности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часто становится зоной напряжения там, где соседние государства по-разному видят границы, режимы безопасности и политическое будущее спорных территорий.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остроту создают религиозно-этнические различия, борьба за влияние и энергетические ресурсы. Эти факторы редко действуют по отдельности и обычно усиливают друг друга.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через внешних 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Ситуацию осложняют внешние союзы и незавершённые урегулирования: даже локальный инцидент быстро получает международный резонанс и выходит за рамки одного конфликта.
</a:t>
            </a:r>
            <a:endParaRPr lang="en-US" sz="13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напряжения в регионе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особенно чувствительна к вопросам безопасности, потому что военная инфраструктура и союзные обязательства напрямую связаны со статусом границ и балансом сил.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поддерживают взаимное недоверие и информационные кампании: они влияют на общественное мнение, усложняют диалог и повышают вероятность неверных решений.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связанность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тесно связан транспортом, энергией и торговлей, поэтому любой кризис быстро отражается на поставках, ценах и устойчивости соседних экономик.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долине река становится не просто природной границей, а источником спора между соседними странами. От распределения воды зависят урожай, электростанции и безопасность приграничных районов.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высокогорных рубежах линии разграничения проходят по труднодоступной местности, где важны дороги, посты и снабжение. Здесь любой инцидент быстро превращается в политический вопрос.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типичных сюжета региона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нестабильность закрепляется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кризисы начинаются там, где государственные институты слабо контролируют территорию. Это создаёт пространство для местных элит, вооружённых групп и конкурирующих центров силы.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порты и транспортные коридоры становятся объектом борьбы, потому что дают доход, доступ к рынкам и влияние на ключевые потоки.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колониальных границ часто не совпадает с расселением народов. Из-за этого спорные линии и этническая мозаика превращаются в долгосрочный источник напряжения.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вооружённых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вооружённые группы сильнее местных институтов, безопасность населения снижается, а мирные соглашения оказываются хрупкими без устойчивого политического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напряжения в АТР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проходит через важнейшие морские пути, поэтому споры за проливы, острова и шельф мгновенно затрагивают мировую торговлю и страхуют риски для перевозчиков.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соперничество усиливает политическую конкуренцию: борьба идёт не только за рынки, но и за стандарты, цепочки поставок и контроль над критическими технологиями.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баланс в АТР особенно важен из-за высокой плотности флотов, баз и союзов. Любая демонстрация силы здесь быстро меняет расчёты соседних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122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382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 и государства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дорог, электросетей и больниц делает повседневную жизнь нестабильной. Люди теряют доступ к базовым услугам, а восстановление затягивается на месяцы и годы.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неопределённость и вынужденный переезд усиливают стресс. У детей и подростков это особенно заметно: снижается чувство безопасности и устойчивости.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дефицит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растут цены и нарушаются поставки, сильнее всего страдают семьи с низкими доходами. Даже обычные товары становятся труднодоступными и непредсказуемыми по стоимости.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населения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покидают опасные районы, теряя жильё, работу и привычные связи. Миграция создаёт нагрузку на соседние территории и социальные службы.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бюджет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кризис означает большие расходы на охрану, помощь и восстановление. Эти траты сокращают ресурсы, которые могли бы идти на развитие.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может развиваться кризис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зависят от компромисса сторон, посредничества и наличия ресурсов для продолжения конфликта.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смотреть шире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нестабильности нельзя объяснить одной новостью: за ним почти всегда стоят интересы, ресурсы и страхи сторон. Чтобы понять ситуацию, нужно проверять источники, карту интересов и возможные сценарии.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2026-07-27T02:51:03Z</dcterms:created>
  <dcterms:modified xsi:type="dcterms:W3CDTF">2026-07-27T02:51:03Z</dcterms:modified>
</cp:coreProperties>
</file>