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систем уравнений: способ подстановки и способ сложения
</a:t>
            </a:r>
            <a:endParaRPr lang="en-US" sz="2544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одну пару чисел, подходящую двум уравнениям.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системы уравнений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помогают описывать покупки, движение, возраст и другие задачи, где две величины связаны сразу двумя условиями. Они учат аккуратно преобразовывать выражения, сравнивать коэффициенты и проверять ответ без лишних вычислений.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система линейных уравнений
</a:t>
            </a:r>
            <a:endParaRPr lang="en-US" sz="29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условий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объединяет два или больше уравнения с одними и теми же неизвестными. Чтобы решение подходило, оно должно одновременно делать верными все записи системы.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чисел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Решением считают не одно число, а пару значений, например x и y. Именно эта пара удовлетворяет каждому уравнению системы и проходит проверку без противоречий.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линейное уравнение с двумя переменными можно изобразить как прямую на плоскости. Тогда решение системы — точка пересечения этих прямых, если она существует.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33600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системы уравнений помогает решать школьные задачи и готовит к более сложным темам алгебры. Здесь особенно важны точность вычислений, работа со знаками и проверка ответа.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3477" y="1333500"/>
            <a:ext cx="2682013" cy="34458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способа подстановки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удобное уравнение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57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ищут уравнение, из которого легко выразить одну переменную через другую. Особенно удобно, если коэффициент равен 1 или -1, тогда преобразование получается коротким и понятным.
</a:t>
            </a:r>
            <a:endParaRPr lang="en-US" sz="1235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Заменить переменную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Полученное выражение подставляют во второе уравнение вместо выбранной переменной. Так система постепенно сокращается и превращается в одно уравнение с одной неизвестной.
</a:t>
            </a:r>
            <a:endParaRPr lang="en-US" sz="1299" dirty="0"/>
          </a:p>
        </p:txBody>
      </p:sp>
      <p:sp>
        <p:nvSpPr>
          <p:cNvPr id="13" name="Text 4"/>
          <p:cNvSpPr txBox="1"/>
          <p:nvPr/>
        </p:nvSpPr>
        <p:spPr>
          <a:xfrm>
            <a:off x="701027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вторую переменную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решения упрощённого уравнения находят первое неизвестное, а затем вычисляют второе по исходной связи. Важно не перепутать, где стоит найденное число, а где выражение.
</a:t>
            </a:r>
            <a:endParaRPr lang="en-US" sz="1299" dirty="0"/>
          </a:p>
        </p:txBody>
      </p:sp>
      <p:sp>
        <p:nvSpPr>
          <p:cNvPr id="14" name="Text 5"/>
          <p:cNvSpPr txBox="1"/>
          <p:nvPr/>
        </p:nvSpPr>
        <p:spPr>
          <a:xfrm>
            <a:off x="3440554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шаг обязателен: найденную пару подставляют в оба исходных уравнения. Если везде получаются верные равенства, решение записано правильно.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4968" y="1418717"/>
            <a:ext cx="3479111" cy="33601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на простом примере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2850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систему x + y = 10 и x = 4. Во втором уравнении значение x уже известно, поэтому искать выражение не нужно — можно сразу подставлять число.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22850" y="3519599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равенства 4 + y = 10 получаем y = 6. Значит, искомая пара чисел — (4; 6), потому что она подходит обоим уравнениям сразу.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102844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Подставляем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Заменяем x на 4 в первом уравнении: 4 + y = 10. Теперь в записи осталась только одна неизвестная, и систему стало намного проще решить.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102844" y="3519599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00000"/>
              </a:lnSpc>
              <a:buNone/>
            </a:pPr>
            <a:r>
              <a:rPr lang="en-US" sz="69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99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таком виде подстановка почти не требует дополнительных преобразований. Если одна переменная уже задана числом или выражена очень просто, метод экономит время и уменьшает риск ошибок.
</a:t>
            </a:r>
            <a:endParaRPr lang="en-US" sz="139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подстановки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показывает, как свести систему к одному уравнению.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913" y="1406675"/>
            <a:ext cx="4644923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подстановки: краткая схема действий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заменить одну переменную выражением и получить ответ.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работает за счёт замены, поэтому постепенно убирает лишние неизвестные и приводит к одной паре чисел.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Алгебра, 9 класс: решение систем линейных уравнений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912" y="161280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15350"/>
            <a:ext cx="221100" cy="2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0775" y="3317550"/>
            <a:ext cx="221100" cy="221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подстановка особенно удобна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1 или -1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переменной коэффициент равен 1 или -1, её легко выразить без длинных преобразований. Это делает подстановку быстрой и снижает вероятность ошибки в записи.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есть выражение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одна переменная уже записана через другую, подстановка почти готова. Нужно лишь аккуратно заменить буквы и решить получившееся уравнение с одной неизвестной.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легко упрощается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замены выражение остаётся коротким и понятным, метод особенно удобен. Он помогает избежать лишних действий, которые не влияют на ответ.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лучше быть осторожным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больших коэффициентах подстановка может привести к громоздким вычислениям. Тогда растёт риск ошибок со знаками, раскрытием скобок и последующим нахождением второй переменной.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удобства методов решения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способа приводят к одному ответу, но путь к нему зависит от вида системы и того, насколько удобно преобразовывать уравнения.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выигрывает при готовом выражении, а сложение — при подходящих коэффициентах. Выбор метода должен уменьшать вычисления и сохранять точность.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учебным критериям: 9 класс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1016" y="1372511"/>
            <a:ext cx="2712656" cy="33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способа сложения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Подготовить уравнения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смотрят, можно ли сделать коэффициенты при одной переменной противоположными. Иногда для этого достаточно умножить одно или оба уравнения на подходящее число.
</a:t>
            </a:r>
            <a:endParaRPr lang="en-US" sz="1299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Сложить или вычесть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коэффициенты готовы, уравнения складывают или вычитают. Одна переменная исчезает, и система превращается в обычное уравнение с одним неизвестным.
</a:t>
            </a:r>
            <a:endParaRPr lang="en-US" sz="1299" dirty="0"/>
          </a:p>
        </p:txBody>
      </p:sp>
      <p:sp>
        <p:nvSpPr>
          <p:cNvPr id="13" name="Text 4"/>
          <p:cNvSpPr txBox="1"/>
          <p:nvPr/>
        </p:nvSpPr>
        <p:spPr>
          <a:xfrm>
            <a:off x="68156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первую переменную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Полученное уравнение решают знакомым способом. Так находят одно значение, с которого начинается восстановление всей пары чисел, подходящей системе.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3439518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Определить вторую и проверить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Найденное число подставляют в любое исходное уравнение и вычисляют вторую переменную. Затем обязательно проверяют, верны ли оба уравнения одновременно.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способом сложения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системы: от записи уравнений до проверки ответа.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84352" y="1531950"/>
            <a:ext cx="3398196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сложения: пошаговая таблица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метода сложения в системе линейных уравнений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метод сложения постепенно сводит систему к одному уравнению и одной неизвестной.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работает за счёт сокращения числа неизвестных: сначала исчезает одна переменная, затем находится вторая и обязательно выполняется проверка.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системе x + y = 9 и x — y = 3 сложение сразу убирает y. Это делает решение коротким и наглядным.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системы линейных уравнений x + y = 9 и x — y = 3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достаточно сложить, чтобы одна переменная исчезла сразу.
</a:t>
            </a:r>
            <a:endParaRPr lang="en-US" sz="134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3477" y="1333500"/>
            <a:ext cx="2682013" cy="34458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решения системы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Подставьте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Вставьте найденные x и y в каждое исходное уравнение системы. Так вы проверяете не только ответ, но и сам ход вычислений, не пропуская скрытую ошибку.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311683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равенства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обоих уравнениях левая и правая части совпадают, пара чисел подходит системе. Когда хотя бы одно равенство неверно, решение нужно пересмотреть.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01027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Исправьте неточность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 быстро найти ошибку в знаке, переносе или вычислении. Иногда верно найдено только одно значение, а второе требуется пересчитать заново.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систем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всего появляются на промежуточных шагах, когда ученик торопится и теряет знак или коэффициент.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уязвимые места — преобразование выражений и работа со знаками; аккуратная проверка заметно снижает риск неверного ответа.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при решении систем линейных уравнений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237" y="1611950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7012" y="1611950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2237" y="3537800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47012" y="3537800"/>
            <a:ext cx="197925" cy="226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этот способ, если одна переменная уже выражена через другую или легко имеет коэффициент 1 либо −1. Тогда система быстро упрощается без лишних преобразований.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удобен, когда коэффициенты при одной переменной можно быстро сделать противоположными. Тогда одна переменная исчезает почти сразу, и вычислений становится меньше.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140900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знаменатели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22850" y="405155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уравнениях есть дроби, сначала обычно убирают знаменатели. После этого система становится короче и понятнее, а выбрать метод решения легче.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648775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короче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037625" y="405155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способ — тот, который требует меньше шагов и меньше вычислений. Важно не только решить систему, но и сохранить аккуратность на каждом преобразовании.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22850" y="397250"/>
            <a:ext cx="7871700" cy="6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подходящий способ решения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метода для конкретной системы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между подстановкой и сложением в зависимости от вида уравнений.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уравнений в текстовых задачах
</a:t>
            </a:r>
            <a:endParaRPr lang="en-US" sz="2807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на алгебру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задачи удобно записать как два уравнения с одними и теми же неизвестными. Тогда слова превращаются в точные связи между величинами, а ответ становится числовой парой.
</a:t>
            </a:r>
            <a:endParaRPr lang="en-US" sz="1299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выражают уравнения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уравнение часто показывает сумму, общее количество или совместный результат, а второе — разность, сравнение или связь между величинами. Вместе они описывают ситуацию полностью.
</a:t>
            </a:r>
            <a:endParaRPr lang="en-US" sz="1299" dirty="0"/>
          </a:p>
        </p:txBody>
      </p:sp>
      <p:sp>
        <p:nvSpPr>
          <p:cNvPr id="12" name="Text 4"/>
          <p:cNvSpPr txBox="1"/>
          <p:nvPr/>
        </p:nvSpPr>
        <p:spPr>
          <a:xfrm>
            <a:off x="3439518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помогают решать задачи на покупки, движение, числа, смеси и совместную работу. В каждом случае нужно правильно выбрать неизвестные и аккуратно составить оба уравнения.
</a:t>
            </a:r>
            <a:endParaRPr lang="en-US" sz="1299" dirty="0"/>
          </a:p>
        </p:txBody>
      </p:sp>
      <p:sp>
        <p:nvSpPr>
          <p:cNvPr id="13" name="Text 5"/>
          <p:cNvSpPr txBox="1"/>
          <p:nvPr/>
        </p:nvSpPr>
        <p:spPr>
          <a:xfrm>
            <a:off x="619802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Найденная пара чисел показывает конкретные значения величин, которые подходят условию. После этого остаётся только проверить, соответствует ли ответ смыслу задачи.
</a:t>
            </a:r>
            <a:endParaRPr lang="en-US" sz="129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86422" y="1406675"/>
            <a:ext cx="3745906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подстановки и сложения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выбор метода зависит от вида системы и влияет на количество вычислений.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способа ведут к одному результату, но каждый выгоден в своих условиях; правильный выбор уменьшает объём вычислений и число ошибок.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методов решения систем линейных уравнений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метода — один ответ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и сложение ведут к одной цели: найти пару чисел, подходящую обоим уравнениям. Выбирайте способ по виду системы, считайте аккуратно и обязательно проверяйте ответ.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2026-05-29T15:45:34Z</dcterms:created>
  <dcterms:modified xsi:type="dcterms:W3CDTF">2026-05-29T15:45:34Z</dcterms:modified>
</cp:coreProperties>
</file>