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и её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гармония фигур вокруг одной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помогает понимать форму фигур, замечать закономерности в орнаментах, буквах и предметах. Если мысленно согнуть изображение по оси, его части совпадают, и форма кажется аккуратной и узнаваемой.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осевая симметрия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пара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называют симметричными относительно прямой, если она проходит через середину отрезка между ними и перпендикулярна ему. Такие точки располагаются по разные стороны оси на одинаковом расстоянии.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точки фигуры есть своя зеркальная пара на другой стороне оси. Если построить такие пары для всех точек, получится новая фигура, полностью симметричная исходной.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осевой симметрии помогает сравнивать фигуры, находить их оси и строить отражения на чертежах. Это одно из самых наглядных преобразований в школьной геометрии.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без искажения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осевой симметрии фигура не меняет форму и размеры, а только отражается, словно в зеркале. Поэтому соответствующие элементы остаются равными и сохраняют своё расположение относительно прямой.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отражение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симметричной фигуры относительно заданной прямой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 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бабочки правое и левое крыло обычно похожи по форме и рисунку, поэтому насекомое выглядит особенно гармонично. Если провести ось посередине тела, легко увидеть зеркальное расположение частей по обе стороны.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 пример отражения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листьев, некоторых цветов и снежинок заметна чёткая осевая симметрия. Такие формы помогают природным объектам выглядеть упорядоченно, а человеку — быстрее узнавать их на рисунках и в окружающем мире.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цветы и снежинки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фигур из школьного курса математики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 знакомых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осей связано с формой и равенством сторон или 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равномерно построена фигура, тем больше у неё осей симметрии. Круг обладает наибольшей симметрией.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«Осевая симметрия»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 числу осей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фигуры обладают большей симметрией и чем они отличаются друг от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выделяется максимальной симметрией, а у треугольников число осей зависит от их вида.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0" y="1320767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24817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45750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буквах и знаках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печатных шрифтов буква А делится вертикальной осью на две равные части, поэтому она сразу выглядит устойчиво и аккуратно.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М, Т и 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тоже могут иметь осевую симметрию. Она хорошо заметна в строгом печатном начертании, где линии ровные и части точно совпадают.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буквы О делает её особенно простой для распознавания. Она сохраняет симметрию относительно многих осей, проходящих через центр.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знаки легче заметить на дороге и быстрее запомнить. Чёткий силуэт помогает водителю мгновенно узнать знак даже издалека.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Эмблемы и символы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 значки часто делают симметричными, чтобы они выглядели ровно и современно. Такая форма помогает создать ясный и законченный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архитектуре и орнаментах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часто повторяются окна, двери и декоративные детали, расположенные относительно центральной оси. Благодаря этому здание выглядит собранным, уравновешенным и визуально понятным.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входные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Арки, порталы и симметричные входы подчёркивают главный центр композиции. Такое решение делает архитектурный образ более торжественным и помогает сразу выделить главное.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плитка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на плитке и в орнаментах зеркальное повторение элементов создаёт ритм и порядок. Симметрия делает декоративные композиции приятными для глаза и легко запоминаемыми.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постройки и узоры воспринимаются спокойнее, чем случайно расположенные элементы. Повторение одинаковых частей по обе стороны оси придаёт композиции стройность и завершённость.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 «Осевая симметрия и её применение»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использует симметрию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особенно полезна там, где важны удобство восприятия, аккуратность формы и ясность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симметрия в природе и архитектуре, а в технике и знаках она помогает сделать объекты понятными и надёжными.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является ли фигура симметричной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заметной точки фигуры измерьте расстояние до предполагаемой оси. Если у соответствующей точки с другой стороны оно такое же, симметрия сохраняется.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Предположите ось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прямую, которая может быть осью симметрии. Затем мысленно разделите фигуру этой прямой на две части и сравните их расположение относительно неё.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точки, которые должны соответствовать друг другу по разные стороны прямой. Они должны лежать на одной перпендикулярной линии и быть равноудалёнными от оси.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половины фигуры совпадают при мысленном сгибании, фигура симметрична. У одного объекта может быть одна ось, несколько осей или ни одной.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симметрии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анализе фигуры, орнамента или геометрического рисунка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67942"/>
            <a:ext cx="4339200" cy="24184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объектов с осевой симметрией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симметрия встречается и в живой природе, и в предметах, созданных человеком.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бывает разной по степени выраженности: от одной оси до множества осей. Она особенно заметна там, где форма повторяется зеркально.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 из темы осевой симметрии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технике и дизайне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машины симметрия заметна по капоту, фарам и расположению колёс. Такая компоновка делает силуэт понятным и цельным, а сам объект — визуально устойчивым и аккуратным.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Автомобиль: форма, которой доверяют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смартфона часто строится вокруг вертикальной оси, поэтому устройство удобно держать и сразу узнавать. То же правило работает для многих логотипов: симметрия помогает им выглядеть чётко и запоминаться быстрее.
</a:t>
            </a:r>
            <a:endParaRPr lang="en-US" sz="837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и логотип: простота, которую легко узнать
</a:t>
            </a:r>
            <a:endParaRPr lang="en-US" sz="11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признакам визуального восприятия, 7 класс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симметричные формы кажутся устойчивыми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глазу быстрее собрать форму в цельный образ и легче заметить её 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равномерно распределены части фигуры, тем сильнее ощущаются порядок и равновесие. Поэтому симметричные формы воспринимаются как более устойчивые.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осевой симметрией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выбранная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ось принимают просто линию, которая делит фигуру на две части. Но без перпендикулярности и равных расстояний от точек это ещё не осевая симметрия.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точной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бывает ответ «симметрична» без измерений и сравнения. В геометрии важны точность, равенство отрезков до оси и правильное расположение парных точек.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вместо зеркальности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половины фигуры не всегда симметричны. Нужно проверять, совпадают ли соответствующие точки при отражении, а не только общий внешний вид и размер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геометрических фигур, 7 класс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геометрических фигур по 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треугольников число осей зависит от вида, поэтому их удобно сравнивать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симметрия у круга, а среди многоугольников выделяется квадрат. Чем равнее стороны и углы, тем больше осей симметрии.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1369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62124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62835"/>
            <a:ext cx="376800" cy="301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415288"/>
            <a:ext cx="376800" cy="334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осевую симметрию в 7 классе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пространственное 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57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5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симметрией учит представлять фигуру целиком, даже если видна только её часть. Это помогает лучше понимать чертежи, модели и схемы.
</a:t>
            </a:r>
            <a:endParaRPr lang="en-US" sz="1237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точность построений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симметричных точек нужны аккуратные измерения и внимательное сравнение расстояний. Такая практика делает работу в геометрии более уверенной и безошибочной.
</a:t>
            </a:r>
            <a:endParaRPr lang="en-US" sz="1045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 дизайном
</a:t>
            </a:r>
            <a:pPr algn="l" indent="0" marL="0">
              <a:lnSpc>
                <a:spcPct val="90000"/>
              </a:lnSpc>
              <a:buNone/>
            </a:pPr>
            <a:r>
              <a:rPr lang="en-US" sz="50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3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часто используется в узорах, эмблемах и оформлении предметов. Знание её свойств помогает создавать изображения, которые выглядят гармонично и легко читаются.
</a:t>
            </a:r>
            <a:endParaRPr lang="en-US" sz="1091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6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в технике
</a:t>
            </a:r>
            <a:pPr algn="r" indent="0" marL="0">
              <a:lnSpc>
                <a:spcPct val="90000"/>
              </a:lnSpc>
              <a:buNone/>
            </a:pPr>
            <a:r>
              <a:rPr lang="en-US" sz="53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симметрия помогает проектировать удобные и понятные изделия: от корпуса прибора до деталей машины. Это важно для формы, удобства и внешнего вида.
</a:t>
            </a:r>
            <a:endParaRPr lang="en-US" sz="1164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2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замечать закономерности
</a:t>
            </a:r>
            <a:pPr algn="r" indent="0" marL="0">
              <a:lnSpc>
                <a:spcPct val="90000"/>
              </a:lnSpc>
              <a:buNone/>
            </a:pPr>
            <a:r>
              <a:rPr lang="en-US" sz="56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94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объекты проще сравнивать между собой и описывать словами. Это развивает наблюдательность и помогает видеть порядок в окружающем мире.
</a:t>
            </a:r>
            <a:endParaRPr lang="en-US" sz="12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57239"/>
            <a:ext cx="4663800" cy="22290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темы «Осевая симметрия и её применение»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свойств осевой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признаки, действия и примеры, связанные с осевой симметрией.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соединяет точные геометрические правила с узнаваемыми примерами из жизни. Она помогает описывать форму, сравнивать объекты и находить закономерности.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показывает, как зеркальное отражение делает фигуры понятными и красивыми. Она помогает замечать порядок в природе, строить чертежи без ошибок и лучше понимать форму предметов вокруг нас.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2026-05-28T23:52:14Z</dcterms:created>
  <dcterms:modified xsi:type="dcterms:W3CDTF">2026-05-28T23:52:14Z</dcterms:modified>
</cp:coreProperties>
</file>