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и орфография: как язык записывается на письме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звуки превращаются в буквы и правила?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имеет 33 буквы, и каждому важно писать одинаково в тетради, учебнике и сообщении. Общие правила помогают читать без путаницы, а орфография делает письмо понятным для всех.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общие правила письма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графика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алфавита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описывает состав русского алфавита и показывает, какие буквы используются для записи звуков речи. Она помогает понять, как устроена письменная система языка.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их 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звук может передаваться разными буквами, а одна буква иногда обозначает не один, а два звука. Графика объясняет это соотношение.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и твёрдость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я, а также ь и ъ участвуют в обозначении мягкости и твёрдости согласных. Благодаря им чтение слова становится точнее.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звучащей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отвечает на главный вопрос: какими буквами записать то, что мы слышим и произносим. Именно она связывает устную речь с письменной.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устанавливает, как правильно писать слова и их части. Она помогает выбрать нужную букву в корне, приставке, суффиксе и окончании, если на слух решение не очевидно.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определяет, когда слово пишется слитно, раздельно или через дефис. Эти правила нужны, чтобы текст был единым и не вызывал разных толкований.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подсказывает, где нужна заглавная буква, а где строчная. Она закрепляет единые нормы написания имён, названий и других слов с особым значением.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орфография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— основа графики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буквы русского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алфавите 33 буквы, и каждая занимает своё место в строгом порядке. Знание алфавита помогает быстро находить слова в словаре и правильно сравнивать написание.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буквы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могут обозначать два звука в начале слова и после гласной. После согласного они часто показывают его мягкость и влияют на чтение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орфограммы чаще встречаются в 5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орфограммы, где написание нельзя определить только по звучанию слова.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сосредоточены в проверяемых и непроверяемых написаниях: нужно либо знать правило, либо обращаться к словарю.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русскому языку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 не всегда совпадают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произносим и слышим, а букву видим на письме. Поэтому одно и то же слово может звучать проще, чем выглядит в тетради.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иногда передаёт два звука. Например, ё в слове ёж помогает сразу услышать сочетание [йо], хотя пишется одна буква.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звук в разных словах может обозначаться разными буквами. Выбор зависит от положения звука в слове и от правила.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закрепляет единый вариант написания, чтобы все читали и понимали текст одинаково, независимо от произношения в разговорной речи.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орфограммы школьного курса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орфограммы чаще всего встречаются в работах пятиклассников и требуют проверки по правилу или по словарю.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 выбором буквы в слабой позиции и с написанием собственных имён.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правильное написание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орфограммы: от обнаружения трудного места до записи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Безударная гласная в корне слышится неотчётливо, поэтому на слух выбрать букву бывает трудно. В таких случаях помогает проверочное слово, где нужный звук оказывается под ударением.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лес — леса, вода — воды, трава — травы. В проверочном слове гласная звучит ясно, и по ней можно уверенно написать исходное слово.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проверочное слово подобрать нельзя, написание запоминают или сверяют по словарю. Так проверяют слова молоко, собака, тетрадь и другие трудные случаи.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4" y="1850799"/>
            <a:ext cx="264000" cy="2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800" y="1839066"/>
            <a:ext cx="264000" cy="23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и их проверка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звук слышится неясно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на конце слова часто оглушаются, поэтому вместо звонкого звука слышится глухой. Чтобы выбрать букву, слово изменяют так, чтобы после согласной появился гласный звук.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изменением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дуб, снег, просьба проверяют по формам дубы, снега, просить. В сильной позиции согласная звучит отчётливо, и становится понятно, какую букву нужно написать.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 правилу, а не на 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слово нельзя или сомнение остаётся, обращаются к словарю. Такой способ помогает не путать буквы б и п, г и к, д и т, ж и ш.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твёрдый знак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пишется после приставок перед е, ё, ю, я: подъезд, объявление, съезд. Он показывает, что согласный не смягчается и гласная произносится отдельно.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не обозначает отдельного звука, но показывает мягкость согласного или разделяет звуки. Он встречается в словах день, семья, пальто и помогает правильно читать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Слитно, раздельно и через дефис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написания часто зависит от того, является ли сочетание одним словом или несколькими словами, связанными по смыслу.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нужно сначала определить часть речи и значение, а уже потом решать, как писать слово.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 5 класса; учебная классификация способов написания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в русском языке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в предложении всегда начинается с заглавной буквы. Это помогает сразу увидеть границу высказывания и легче читать текст.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нужна в именах, фамилиях, географических названиях и названиях праздников: Москва, Анна Петрова, Волга, День Победы.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уникальный предмет, место или событие, оно пишется с большой буквы, чтобы отличить его от обычного нарицательного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правильные формы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ошибки и способы их исправления. Важно замечать, какая орфограмма вызвала затруднение.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 с незнанием слова, а с тем, что звук слышится не так, как пишется.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орфографии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перед записью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 орфограммой в школьном слове.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как помощник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нужен там, где правило не даёт готового ответа: в словарных словах, заимствованных словах и трудных написаниях, которые нельзя проверить обычным способом.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не только увидеть правильную букву, но иногда и уточнить ударение. Это особенно полезно, когда слово звучит знакомо, а пишется неожиданно.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словарь — это надёжный инструмент самопроверки. Чем чаще им пользуются, тем меньше случайных ошибок появляется в тетради и сообщениях.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вызывают больше всего трудностей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особенно зависят от того, насколько часто орфограмму можно проверить по правилу.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трудности связаны с проверяемыми буквами в корне и приставках, где нужно внимательно сопоставлять звучание и написание.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классификация орфограмм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и орфография в цифровом общении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мессенджерах люди часто сокращают слова и пишут быстрее, но в понятном сообщении всё равно важны буквы, пробелы и аккуратное оформление, чтобы смысл читался без лишних догадок.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тетрадях, проверочных работах и сообщениях учителю требуется соблюдать нормы письма. Ошибка может повлиять на оценку и затруднить понимание ответа даже при верной мысли.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объявлениях, записках и обращениях особенно важно писать без ошибок. Здесь орфография помогает показать уважение к адресату и делает текст точным, ясным и аккуратным.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облегчает чтение, а орфография защищает от двусмысленности. Неверная буква или знак иногда меняют значение слова, поэтому самопроверка остаётся полезной и в цифровой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начинается с правила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помогает связать звуки с буквами, а орфография учит писать точно и одинаково. Если пользоваться правилами, проверочными словами и словарём, текст становится понятным и аккуратным.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2026-05-21T14:22:27Z</dcterms:created>
  <dcterms:modified xsi:type="dcterms:W3CDTF">2026-05-21T14:22:27Z</dcterms:modified>
</cp:coreProperties>
</file>