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наследственности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признаки передаются от поколения к поколению: от ДНК к фенотипу.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сохраняет преемственность признаков и видовые особенности. Ее материальная основа — ДНК, гены, хромосомы и аллели. Поведение хромосом в мейозе помогает объяснить передачу признаков, оценить вероятность их появления и понять причины наследственных болезней.
</a:t>
            </a:r>
            <a:endParaRPr lang="en-US" sz="1473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как система правил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Ген, аллель и признак как базовые единицы наследования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699675" y="1413251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как участок ДНК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 — это фрагмент ДНК, содержащий информацию о синтезе белка или молекулы РНК. Именно через работу генов реализуются наследственные программы организма и формируются его признаки.
</a:t>
            </a:r>
            <a:endParaRPr lang="en-US" sz="961" dirty="0"/>
          </a:p>
        </p:txBody>
      </p:sp>
      <p:sp>
        <p:nvSpPr>
          <p:cNvPr id="12" name="Text 3"/>
          <p:cNvSpPr txBox="1"/>
          <p:nvPr/>
        </p:nvSpPr>
        <p:spPr>
          <a:xfrm>
            <a:off x="4699675" y="2662450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одного гена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 — это разные варианты одного гена. Они могут по-разному влиять на признак: один вариант часто проявляется как доминантный, другой — как рецессивный, но оба важны для наследования.
</a:t>
            </a:r>
            <a:endParaRPr lang="en-US" sz="961" dirty="0"/>
          </a:p>
        </p:txBody>
      </p:sp>
      <p:sp>
        <p:nvSpPr>
          <p:cNvPr id="13" name="Text 4"/>
          <p:cNvSpPr txBox="1"/>
          <p:nvPr/>
        </p:nvSpPr>
        <p:spPr>
          <a:xfrm>
            <a:off x="4699675" y="3911650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 фенотип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 — совокупность всех генов организма, а фенотип — наблюдаемые признаки. Один и тот же генотип может давать разные внешние проявления, если условия среды меняются.
</a:t>
            </a:r>
            <a:endParaRPr lang="en-US" sz="1001" dirty="0"/>
          </a:p>
        </p:txBody>
      </p:sp>
      <p:sp>
        <p:nvSpPr>
          <p:cNvPr id="14" name="Text 5"/>
          <p:cNvSpPr txBox="1"/>
          <p:nvPr/>
        </p:nvSpPr>
        <p:spPr>
          <a:xfrm>
            <a:off x="6823325" y="1413251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 — разные механизмы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признак может определяться одним геном, несколькими генами или их взаимодействием. Поэтому наследование далеко не всегда сводится к простой схеме «один ген — один признак».
</a:t>
            </a:r>
            <a:endParaRPr lang="en-US" sz="934" dirty="0"/>
          </a:p>
        </p:txBody>
      </p:sp>
      <p:sp>
        <p:nvSpPr>
          <p:cNvPr id="15" name="Text 6"/>
          <p:cNvSpPr txBox="1"/>
          <p:nvPr/>
        </p:nvSpPr>
        <p:spPr>
          <a:xfrm>
            <a:off x="6823325" y="2662450"/>
            <a:ext cx="1953300" cy="9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температура, физическая активность и другие факторы способны изменять проявление признака, не меняя последовательность ДНК. Поэтому фенотип отражает и наследственность, и влияние окружающей среды.
</a:t>
            </a:r>
            <a:endParaRPr lang="en-US" sz="94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и становление классической генетики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1865 год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представил результаты опытов с горохом, где последовательно анализировал отдельные признаки и сравнивал их наследование у потомков.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из опытов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установил, что признаки передаются не слитно, а дискретно, через наследственные факторы, которые позднее назвали генами.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генетики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Менделя заложили правила классической генетики и показали, что наследование можно описывать закономерностями и вероятностями.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7762"/>
            <a:ext cx="4365000" cy="185512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генетика, законы Г. Менделя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трех основных закономерностей помогает увидеть, как меняется результат скрещивания в зависимости от числа признаков и расположения генов.
</a:t>
            </a:r>
            <a:endParaRPr lang="en-US" sz="1089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закона описывают разные уровни наследования: от одинаковости гибридов до сочетания признаков при анализе нескольких генов.
</a:t>
            </a:r>
            <a:endParaRPr lang="en-US" sz="115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закона Менделя в сравнении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из одинаковых гибридов F1 во втором поколении появляются разные генотипы и фенотипы при полном доминировании.
</a:t>
            </a:r>
            <a:endParaRPr lang="en-US" sz="113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схемы моногибридного скрещивания, школьная генетика
</a:t>
            </a:r>
            <a:endParaRPr lang="en-US" sz="983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моногибридном скрещивании вероятности можно заранее рассчитать: генотипы расходятся в соотношении 1:2:1, а фенотипы — 3:1.
</a:t>
            </a:r>
            <a:endParaRPr lang="en-US" sz="1206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Моногибридное скрещивание и ожидаемое расщепление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один признак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анализе моногибридного скрещивания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 и независимое наследование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рассматривать сразу два признака, каждый родитель может образовывать четыре типа гамет. Их сочетания дают множество комбинаций у потомства, а на схеме это удобно показать как сетку пересечений с разными вариантами признаков.
</a:t>
            </a:r>
            <a:endParaRPr lang="en-US" sz="1096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типа гамет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9:3:3:1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независимом наследовании двух пар аллелей во втором поколении часто возникает классическое фенотипическое расщепление 9:3:3:1. Оно отражает свободное сочетание признаков, если соответствующие гены находятся в разных парах хромосом.
</a:t>
            </a:r>
            <a:endParaRPr lang="en-US" sz="1103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Менделя с горохом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наблюдал это на горохе, изучая форму и окраску семян. Его опыты показали, что два признака могут передаваться независимо, если наследственные факторы не связаны между собой в одной хромосоме.
</a:t>
            </a:r>
            <a:endParaRPr lang="en-US" sz="11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2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 все признаки наследуются по менделевским соотношениям
</a:t>
            </a:r>
            <a:endParaRPr lang="en-US" sz="1927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Клиническое значение Rh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Резус-фактор важен для переливания крови и ведения беременности. Несовместимость по Rh может вызвать иммунный конфликт, поэтому наследование этого признака учитывают в медицинской практике.
</a:t>
            </a:r>
            <a:endParaRPr lang="en-US" sz="1155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Множественные аллели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ген может иметь не два, а несколько аллельных вариантов. Так устроена система ABO у человека, где аллели IA, IB и i по-разному определяют группу крови.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Кодоминирование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кодоминировании оба аллеля проявляются одновременно. Это особенно наглядно в системе групп крови, где в фенотипе могут быть видны признаки обоих вариантов без их взаимного подавления.
</a:t>
            </a:r>
            <a:endParaRPr lang="en-US" sz="1171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доминирование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гетерозиготы может формироваться промежуточный фенотип, поэтому соотношения отклоняются от классического 3:1. Признак выглядит «средним» между двумя вариантами, а не полностью доминантным.
</a:t>
            </a:r>
            <a:endParaRPr lang="en-US" sz="111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сравниваются три способа проявления аллелей в гетерозиготе. Они по-разному влияют на число и характер возможных фенотипов.
</a:t>
            </a:r>
            <a:endParaRPr lang="en-US" sz="1116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взаимодействия аллелей в школьной генетике
</a:t>
            </a:r>
            <a:endParaRPr lang="en-US" sz="1087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взаимодействие аллелей, тем богаче фенотипическое разнообразие. Классическая схема дополняется промежуточными и совместными формами проявления признака.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взаимодействия аллелей и фенотипические эффекты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наследование и кроссинговер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72125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хромосома — одна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находящиеся в одной хромосоме, нередко переходят к потомкам вместе. Такие совместно наследуемые гены образуют группу сцепления и нарушают простую менделевскую независимость.
</a:t>
            </a:r>
            <a:endParaRPr lang="en-US" sz="1010" dirty="0"/>
          </a:p>
        </p:txBody>
      </p:sp>
      <p:sp>
        <p:nvSpPr>
          <p:cNvPr id="12" name="Text 3"/>
          <p:cNvSpPr txBox="1"/>
          <p:nvPr/>
        </p:nvSpPr>
        <p:spPr>
          <a:xfrm>
            <a:off x="4222700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рекомбинации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друг от друга расположены гены, тем выше вероятность обмена между ними. Поэтому по частоте рекомбинации можно судить о относительном расстоянии между генами в хромосоме.
</a:t>
            </a:r>
            <a:endParaRPr lang="en-US" sz="1010" dirty="0"/>
          </a:p>
        </p:txBody>
      </p:sp>
      <p:sp>
        <p:nvSpPr>
          <p:cNvPr id="13" name="Text 4"/>
          <p:cNvSpPr txBox="1"/>
          <p:nvPr/>
        </p:nvSpPr>
        <p:spPr>
          <a:xfrm>
            <a:off x="2497413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сцепление не абсолютно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профазы I мейоза гомологичные хромосомы обмениваются участками. Этот кроссинговер может разъединять сцепленные гены и создавать новые сочетания аллелей у потомства.
</a:t>
            </a:r>
            <a:endParaRPr lang="en-US" sz="1010" dirty="0"/>
          </a:p>
        </p:txBody>
      </p:sp>
      <p:sp>
        <p:nvSpPr>
          <p:cNvPr id="14" name="Text 5"/>
          <p:cNvSpPr txBox="1"/>
          <p:nvPr/>
        </p:nvSpPr>
        <p:spPr>
          <a:xfrm>
            <a:off x="5947963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комбинации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объясняет появление потомков, которые не похожи на родителей по сочетанию признаков. Именно рекомбинация повышает наследственную изменчивость внутри вида и расширяет разнообразие фенотипов.
</a:t>
            </a:r>
            <a:endParaRPr lang="en-US" sz="943" dirty="0"/>
          </a:p>
        </p:txBody>
      </p:sp>
      <p:sp>
        <p:nvSpPr>
          <p:cNvPr id="15" name="Text 6"/>
          <p:cNvSpPr txBox="1"/>
          <p:nvPr/>
        </p:nvSpPr>
        <p:spPr>
          <a:xfrm>
            <a:off x="7673238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картирования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3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сцепления и кроссинговера позволяет строить генетические карты хромосом. Такие карты помогают анализировать наследование признаков, выявлять расположение генов и точнее прогнозировать результаты скрещиваний.
</a:t>
            </a:r>
            <a:endParaRPr lang="en-US" sz="91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как клеточная основа наследственности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стадий мейоза, обеспечивающих образование гамет и восстановление диплоидного набора при оплодотворении.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Наследование, сцепленное с полом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женщина является носителем X-сцепленного рецессивного аллеля, она может не иметь симптомов, но передавать его детям. У сыновей такой аллель проявляется чаще, потому что второй X-хромосомы для компенсации у них нет.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Мать-носитель и риск для сыновей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Больной отец и дочери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передаёт свою X-хромосому только дочерям, а сыновьям — Y-хромосому. Поэтому X-сцепленный признак не переходит от больного отца к сыну напрямую, но может оказаться у дочерей-носительниц.
</a:t>
            </a:r>
            <a:endParaRPr lang="en-US" sz="1168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Дальтонизм и гемофилия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Дальтонизм и гемофилия — классические примеры X-сцепленных признаков у человека. Они наглядно показывают, что наследование зависит не только от наличия мутантного аллеля, но и от того, в какой хромосоме он расположен.
</a:t>
            </a:r>
            <a:endParaRPr lang="en-US" sz="112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546328"/>
            <a:ext cx="4164900" cy="22906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генетики и клинических примеров наследственных нарушений.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один и тот же семейный анализ помогает отличать генные и хромосомные нарушения.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наследования определяет риск для потомства: при одних болезнях важен пол ребенка, при других — носительство обоих родителей, а при хромосомных аномалиях решающее значение имеет неаллельное нарушение.
</a:t>
            </a:r>
            <a:endParaRPr lang="en-US" sz="961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наследственных болезней и типы наследования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Полигенные признаки и влияние среды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09596" y="11590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гены одновременно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цвет кожи или артериальное давление обычно формируются не одним геном, а целой системой генетических факторов. Поэтому их наследование не сводится к простому доминированию одного аллеля.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704543" y="11590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условий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сон, физическая активность, климат и перенесенные болезни заметно меняют фенотип. Среда не переписывает ДНК, но способна усиливать или ослаблять проявление наследственных предрасположенностей.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09596" y="25789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Непрерывная изменчивость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Полигенные признаки проявляются постепенно, без четких границ между вариантами. В популяции наблюдается плавный переход значений, что особенно заметно при измерении роста, массы тела и физиологических показателей.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704543" y="25789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генотип может давать разные проявления признака в разных условиях. Поэтому для понимания человека важно учитывать не только наследственность, но и реальные жизненные факторы.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точные медицинские проценты, а сравнительную роль наследственности в разных признаках. Чем ниже показатель, тем заметнее влияние образа жизни и условий среды.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модель на основе общих закономерностей наследования и влияния среды.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 «генетических» признаков среда может изменять проявление, а у сложных признаков вклад факторов часто сопоставим. Это делает прогноз вероятностным, а не абсолютным.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генетических и средовых факторов в признаках человека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49832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300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закономерностей наследственности для селекции и медицины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законов наследования помогает отбирать нужные комбинации признаков, повышать урожайность, улучшать качество плодов и создавать более устойчивые к болезням сорта.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ДНК-диагностика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тесты позволяют выявлять мутации еще до появления симптомов. Это особенно важно для раннего наблюдения за наследственными заболеваниями и оценки риска для семьи.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консультирование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родословных и результатов тестов помогает врачам объяснять вероятность передачи признака, подбирать обследования и принимать взвешенные репродуктивные решения.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Пренатальная оценка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позволяют изучать состояние плода и вовремя замечать хромосомные или генетические отклонения. Это повышает точность наблюдения во время беременности.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анализируют родословную при наследственном признаке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семейной истории помогает установить тип наследования и оценить риск для потомства.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понимании наследственности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72125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ген — один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считают, что каждый признак задается одним геном. На деле большинство школьных и жизненных примеров связано с взаимодействием нескольких генов и условиями среды.
</a:t>
            </a:r>
            <a:endParaRPr lang="en-US" sz="1010" dirty="0"/>
          </a:p>
        </p:txBody>
      </p:sp>
      <p:sp>
        <p:nvSpPr>
          <p:cNvPr id="12" name="Text 3"/>
          <p:cNvSpPr txBox="1"/>
          <p:nvPr/>
        </p:nvSpPr>
        <p:spPr>
          <a:xfrm>
            <a:off x="4222700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значит «слабый»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аллель не обязательно слабее или менее значим. Он просто проявляется только в гомозиготе или при отсутствии доминантного варианта, скрываясь в носительстве.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2497413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значит «лучший»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Доминантность показывает, какой аллель проявляется у гетерозиготы, но не говорит о его пользе, частоте или «силе». Доминантный вариант может быть как нормальным, так и вредным.
</a:t>
            </a:r>
            <a:endParaRPr lang="en-US" sz="1082" dirty="0"/>
          </a:p>
        </p:txBody>
      </p:sp>
      <p:sp>
        <p:nvSpPr>
          <p:cNvPr id="14" name="Text 5"/>
          <p:cNvSpPr txBox="1"/>
          <p:nvPr/>
        </p:nvSpPr>
        <p:spPr>
          <a:xfrm>
            <a:off x="5947963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неважна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одно заблуждение — полная независимость фенотипа от образа жизни. Питание, сон, физическая нагрузка и болезни заметно изменяют проявление наследственных предрасположенностей.
</a:t>
            </a:r>
            <a:endParaRPr lang="en-US" sz="1034" dirty="0"/>
          </a:p>
        </p:txBody>
      </p:sp>
      <p:sp>
        <p:nvSpPr>
          <p:cNvPr id="15" name="Text 6"/>
          <p:cNvSpPr txBox="1"/>
          <p:nvPr/>
        </p:nvSpPr>
        <p:spPr>
          <a:xfrm>
            <a:off x="7673238" y="1062325"/>
            <a:ext cx="11328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всегда простое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реальности встречаются сцепление генов, кроссинговер, кодоминирование и полигенные признаки. Поэтому генетика описывает вероятности, а не гарантирует одинаковый результат для каждого потомка.
</a:t>
            </a:r>
            <a:endParaRPr lang="en-US" sz="96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Наследственность: от строгих законов к реальной сложности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дают прочную основу, но живые организмы наследуют признаки сложнее: через сцепление, кроссинговер, половые хромосомы, множество генов и влияние среды. Именно в этом и состоит сила генетики.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2026-06-01T23:04:29Z</dcterms:created>
  <dcterms:modified xsi:type="dcterms:W3CDTF">2026-06-01T23:04:29Z</dcterms:modified>
</cp:coreProperties>
</file>