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— наука о жизни: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изучает жизнь во всех её формах и раскрывает тайны живых организмов.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в развитии биологии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наблюдений Аристотеля до открытия микроскопа и теории Дарвина — история биологии строится на новых открытиях, изменивших наше понимание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биологии и её задачи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исследует строение и функции живых организмов, раскрывая основные процессы их жизнедеятельности.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понять возникновения жизни и механизмы приспособления организмов к окружающей среде.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биология даёт практические знания для применения в медицине, сельском хозяйстве и охране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живых организмов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питаются и преобразуют вещества, чтобы получить энергию для роста и поддержания жизненных функций. Этот процесс отличает их от неживой природы.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увеличиваются в размерах и проходят стадии развития, начиная с зарождения до взрослой формы, постоянно меняясь и совершенствуясь.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реакция на окружение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способны воспроизводить себе подобных и реагировать на изменения среды — будь то свет, температура или опасность, что обеспечивает выживание 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биологии и объекты их изучения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изучает разнообразие и поведение животных во всех средах обитания.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посвящена исследованию строения, функций и классификации растений.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Микология фокусируется на грибах, включая их структуру и роль в экосистемах.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Микробиология изучает микроорганизмы, включая бактерии и вирусы, важные для здоровья и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составляют доминирующую часть по количеству видов, растения обеспечивают основу экосистем.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каталог видов,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известных видов живых организмов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видов животный мира отражает богатство форм и адаптаций в биосфере.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виды клеток — основа жизни
</a:t>
            </a:r>
            <a:endParaRPr lang="en-US" sz="3201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— граница жизни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окружает и защищает клетку, регулируя обмен веществ, поддерживая её целостность и взаимодействие с окружающей средой.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растительных и животных клеток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жёсткую клеточную стенку и пластиды, а животные клетки мягкие, с разнообразными органеллами для обмена и движений.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Одноклеточные, как амёба, живут самостоятельно, тогда как многоклеточные организмы, например человек, состоят из специализированных клеток разных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ежегодно растёт благодаря открытиям новых видов и углубленному исследованию биологического многообразия.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1,8 миллиона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описанных учёными видов включают растения, животных и другие царства живого.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база данных биологического разнообразия, 2024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 обитания живых организмов
</a:t>
            </a:r>
            <a:endParaRPr lang="en-US" sz="2726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среды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водоросли и микроорганизмы населяют океаны, реки и озёра, адаптируясь к различной глубине и составу воды.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экосистемы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млекопитающие и насекомые обитают в лесах, степях и пустынях, где приспособились к погодным и климатическим условиям.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 микроорганизмы выживают в горячих источниках, арктических льдах и глубинах океана, благодаря уникальным биохимическим адаптациям.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классификации живых организмов
</a:t>
            </a:r>
            <a:endParaRPr lang="en-US" sz="307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делятся на царства: животные, растения, грибы, бактерии и протисты.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царство подразделяется на типы, классы и другие уровни, что помогает учёным систематизировать биологическое многообразие.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классификация облегчает изучение, сравнение и понимание связей между различными организмами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систематической классификации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классификации от царства до вида с примером льва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изучает, как признаки передаются от родителей к потомкам через гены, основную единицу наследственной информации.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содержит инструкции для развития и функционирования организма, организованная в структуры, называемые хромосомами.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наследственность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двойной спирали ДНК Уотсоном и Криком в 1953 году пояснило механизм передачи наследственных признаков.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генетики позволяют понять наследственные болезни, определить цвет глаз и других физических характеристик.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изменение видов: ключевые моменты
</a:t>
            </a:r>
            <a:endParaRPr lang="en-US" sz="257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разнообразие видов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возникают и изменяются в результате длительных процессов, подкреплённых естественным отбором и адаптацией к окружающей среде. Это приводит к разнообразию живых организмов на планете.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естественного отбора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теории Дарвина, выживают и размножаются наиболее приспособленные особи, что со временем меняет характеристики вида и способствует его развитию.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изоляция как двигатели эволюции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создают новые вариации, а географическая или репродуктивная изоляция способствует формированию новых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между организмами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представляет собой взаимовыгодное сотрудничество, например, пчёлы опыляют цветы, получая нектар.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борьбе за ограниченные ресурсы, такие как пища и место обитания, влияя на численность видов.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— процесс, когда одно животное поедает другое, регулируя популяции и поддерживая баланс в экосистемах.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характеризуется использованием организма хозяина для питания, наносящи ему вред, но не приводящему к немедленной гибели.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757121"/>
            <a:ext cx="4133400" cy="19512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растений, животных и грибов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отличия трёх царств по способу питания, движению и присутствию специфических признаков.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связаны с механизмами питания и движением, что отражает адаптации к разным условиям обитания.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биологии для здоровья и науки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знания помогают объяснить причины болезней и разработать методы их предотвращения и лечения.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питания и роли микробов способствует формированию правильных привычек и здорового образа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лежит в основе медицины, агрономии и экологического мониторинга, благодаря чему повышается качество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в биологии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генома человека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изучение генетического кода человека открыло новые возможности в медицинских исследованиях и выявлении наследственных заболеваний.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сортов растений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позволяют получать сорта с повышенной устойчивостью к вредителям и неблагоприятным условиям, улучшая урожайность.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 биотехнологии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области клонирования животных и генетической инженерии способствуют развитию медицины и сохранению редких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биологии в защите окружающей среды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объясняет круговорот веществ и энергию в экосистемах, что важно для устойчивого природопользования.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кислород и служат пищей, их сохранение критично для поддержания жизни на Земле.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опылителей и их роли помогают сохранить биоразнообразие и плодородие почв.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биологии: перспективы и открытия
</a:t>
            </a:r>
            <a:endParaRPr lang="en-US" sz="2938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новых видов и экзобиология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продолжают открывать неизвестные виды и исследовать возможности жизни на других планетах, расширяя представления о биосфере.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в медицине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генотерапии и индивидуализированного лечения болезней на основе ДНК предлагает новые подходы к здоровью человека.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биороботов и борьба с загрязнением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разрабатывают биороботов для очистки окружающей среды и восполнения экосистем, сочетая биологию и технологии.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биологии для нашего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расширяет понимание жизни и взаимосвязей, формируя ответственное отношение к природе и способствуя прогрессу в медицине и экологии.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2026-05-08T11:55:56Z</dcterms:created>
  <dcterms:modified xsi:type="dcterms:W3CDTF">2026-05-08T11:55:56Z</dcterms:modified>
</cp:coreProperties>
</file>