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Англии — её истории, культуры и значимых достижений.
</a:t>
            </a:r>
            <a:endParaRPr lang="en-US" sz="39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историческое развитие Англии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занимает южную часть Великобритании с разнообразной природой и богатой историей: от кельтов до норманнов. Средневековая монархия сформировала культурные основы и общественный строй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207" y="1191226"/>
            <a:ext cx="1934700" cy="12337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64" y="1191226"/>
            <a:ext cx="1934700" cy="12337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2557" y="1191226"/>
            <a:ext cx="1934700" cy="12337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5634" y="1191226"/>
            <a:ext cx="1934700" cy="123374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крупные города Англии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485099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ландшафты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85099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известна своими зелёными долинами, холмами и реками, такими как Темза и Северн. Пеннские горы придают региону особенный характер и природное богатство.
</a:t>
            </a:r>
            <a:endParaRPr lang="en-US" sz="1089" dirty="0"/>
          </a:p>
        </p:txBody>
      </p:sp>
      <p:sp>
        <p:nvSpPr>
          <p:cNvPr id="14" name="Text 4"/>
          <p:cNvSpPr txBox="1"/>
          <p:nvPr/>
        </p:nvSpPr>
        <p:spPr>
          <a:xfrm>
            <a:off x="2588056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 население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2588056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площадь страны составляет около 130 тысяч квадратных километров. Население превышает 57 миллионов, что делает Англию самым густонаселённым регионом Великобритании.
</a:t>
            </a:r>
            <a:endParaRPr lang="en-US" sz="1014" dirty="0"/>
          </a:p>
        </p:txBody>
      </p:sp>
      <p:sp>
        <p:nvSpPr>
          <p:cNvPr id="16" name="Text 6"/>
          <p:cNvSpPr txBox="1"/>
          <p:nvPr/>
        </p:nvSpPr>
        <p:spPr>
          <a:xfrm>
            <a:off x="4694624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— столица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694624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является крупнейшим городом и экономическим центром страны с историческими и современными архитектурными памятниками.
</a:t>
            </a:r>
            <a:endParaRPr lang="en-US" sz="1155" dirty="0"/>
          </a:p>
        </p:txBody>
      </p:sp>
      <p:sp>
        <p:nvSpPr>
          <p:cNvPr id="18" name="Text 8"/>
          <p:cNvSpPr txBox="1"/>
          <p:nvPr/>
        </p:nvSpPr>
        <p:spPr>
          <a:xfrm>
            <a:off x="6808527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крупные города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6808527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Бирмингем, Манчестер, Ливерпуль, Лидс и Бристоль — важные промышленные и культурные центры Англии, каждый со своей уникальной атмосферой.
</a:t>
            </a:r>
            <a:endParaRPr lang="en-US" sz="11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и культурные символы Англии
</a:t>
            </a:r>
            <a:endParaRPr lang="en-US" sz="2826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и герб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Святого Георгия с красным крестом на белом фоне — главный национальный символ. Герб с короной и львами отражает королевскую власть и историю страны.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архитектурные объекты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Биг-Бен и королевский замок Виндзор — узнаваемые символы Англии, символизирующие стабильность и традиции монархии.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элементы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телефонные будки и двухэтажные автобусы стали неотъемлемой частью английского городского пейзажа и международными символами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семья и структура власти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монархия сохраняет важную роль: король Карл III представляет страну с 2022 года, выполняя церемониальные функции и поддерживая традиции.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основана на парламенте с двумя палатами — лордов и общин. Правительство во главе с премьер-министром принимает основные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современное общество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Англии многокультурно: здесь смешались корни кельтов, римлян, норманнов и многочисленных мигрантов из Азии и Африки.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ценит уважение, толерантность и обмен культурными традициями, активно развиваются молодежные движения, отражающие разнообразие национальной идентичности.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английские писатели и литература
</a:t>
            </a:r>
            <a:endParaRPr lang="en-US" sz="2779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Вильям Шекспир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Гений литературы эпохи Возрождения, автор бессмертных трагедий и комедий. Его творчество оказало огромное влияние на мировую культуру и театр.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Диккенс и Джейн Остин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Диккенс известен сатирой на общество викторианской Англии, а Остин — мастерством в изображении социальных нравов своего времени.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литература: Джоан Роулинг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серии о Гарри Поттере, которая приобрела мировую популярность и вдохновила новые поколения читать и интересно узнавать о магии.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79" y="952675"/>
            <a:ext cx="1932267" cy="194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073" y="952675"/>
            <a:ext cx="1932267" cy="19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285" y="952675"/>
            <a:ext cx="1932267" cy="19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8510" y="952675"/>
            <a:ext cx="1932267" cy="1949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галереи и объекты ЮНЕСКО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378764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музей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78764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 в 1753 году, хранит огромные коллекции исторических артефактов из разных культур, привлекая миллионы посетителей.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511958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галерея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2511958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Расположена в Лондоне с 1824 года, объединяет шедевры европейской живописи разных эпох и стилей.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645170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Всемирного наследия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645170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Стоунхендж, Тауэр в Лондоне и Кентерберийский собор признаны ЮНЕСКО и являются важными туристическими достопримечательностями.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778395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Баттерси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6778395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Знаковое историческое здание с богатой архитектурой, показывающее развитие культурных и общественных процессов в Англии.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Знаменитая архитектура и здания Англии
</a:t>
            </a:r>
            <a:endParaRPr lang="en-US" sz="3188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Норманнский романский стиль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Тауэр — массивная крепость с мощными стенами и башнями, символ средневековой военной архитектуры.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 и викторианская эпоха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Вестминстерское аббатство — образец готического величия, а здания викторианской эпохи отражают развитие промышленного стиля XIX века.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архитектура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Небоскрёб The Shard, завершённый в 2012 году, демонстрирует современный подход к дизайну и инновациям в строительстве.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Известнейшие университеты: Оксфорд и Кембридж
</a:t>
            </a:r>
            <a:endParaRPr lang="en-US" sz="2543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Оксфордский университет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в XI веке, знаменит колледжами и выдающимися учёными, среди которых — Исаак Ньютон и Стивен Хокинг.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Кембриджский университет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древнейший университет с сильной научной базой, воспитал таких учёных, как Чарльз Дарвин и Джон Леннон.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соревнования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Ежегодная регата Boat Race отражает дружеское соперничество между университетами и поддерживает дух спортивных достижений.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207" y="1191226"/>
            <a:ext cx="1934700" cy="12337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64" y="1191226"/>
            <a:ext cx="1934700" cy="12337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2557" y="1191226"/>
            <a:ext cx="1934700" cy="12337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5634" y="1191226"/>
            <a:ext cx="1934700" cy="123374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Захватывающий мир английского футбола и спорта
</a:t>
            </a:r>
            <a:endParaRPr lang="en-US" sz="2543" dirty="0"/>
          </a:p>
        </p:txBody>
      </p:sp>
      <p:sp>
        <p:nvSpPr>
          <p:cNvPr id="12" name="Text 2"/>
          <p:cNvSpPr txBox="1"/>
          <p:nvPr/>
        </p:nvSpPr>
        <p:spPr>
          <a:xfrm>
            <a:off x="485099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— национальная страсть Англии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485099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в Англии — не просто спорт, а часть культуры. Клубы как «Манчестер Юнайтед» и «Ливерпуль» имеют миллионы болельщиков. Их матчи вызывают огромный интерес не только в стране, но и по всему миру.
</a:t>
            </a:r>
            <a:endParaRPr lang="en-US" sz="1011" dirty="0"/>
          </a:p>
        </p:txBody>
      </p:sp>
      <p:sp>
        <p:nvSpPr>
          <p:cNvPr id="14" name="Text 4"/>
          <p:cNvSpPr txBox="1"/>
          <p:nvPr/>
        </p:nvSpPr>
        <p:spPr>
          <a:xfrm>
            <a:off x="2588056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Премьер-лига — одна из сильнейших лиг
</a:t>
            </a:r>
            <a:endParaRPr lang="en-US" sz="1348" dirty="0"/>
          </a:p>
        </p:txBody>
      </p:sp>
      <p:sp>
        <p:nvSpPr>
          <p:cNvPr id="15" name="Text 5"/>
          <p:cNvSpPr txBox="1"/>
          <p:nvPr/>
        </p:nvSpPr>
        <p:spPr>
          <a:xfrm>
            <a:off x="2588056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премьер-лига славится уровнем игры и зрелищностью. В ней выступают лучшие игроки мира, а матчи смотрят миллионы телезрителей, что делает её важной частью спортивной жизни страны.
</a:t>
            </a:r>
            <a:endParaRPr lang="en-US" sz="1011" dirty="0"/>
          </a:p>
        </p:txBody>
      </p:sp>
      <p:sp>
        <p:nvSpPr>
          <p:cNvPr id="16" name="Text 6"/>
          <p:cNvSpPr txBox="1"/>
          <p:nvPr/>
        </p:nvSpPr>
        <p:spPr>
          <a:xfrm>
            <a:off x="4694624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спорта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694624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футбола, в Англии популярны крикет, регби и теннис. Уимблдонский турнир, старейшее теннисное соревнование, привлекает спортсменов и фанатов со всего мира с 1877 года.
</a:t>
            </a:r>
            <a:endParaRPr lang="en-US" sz="1055" dirty="0"/>
          </a:p>
        </p:txBody>
      </p:sp>
      <p:sp>
        <p:nvSpPr>
          <p:cNvPr id="18" name="Text 8"/>
          <p:cNvSpPr txBox="1"/>
          <p:nvPr/>
        </p:nvSpPr>
        <p:spPr>
          <a:xfrm>
            <a:off x="6808527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традиции и наследие
</a:t>
            </a:r>
            <a:endParaRPr lang="en-US" sz="1384" dirty="0"/>
          </a:p>
        </p:txBody>
      </p:sp>
      <p:sp>
        <p:nvSpPr>
          <p:cNvPr id="19" name="Text 9"/>
          <p:cNvSpPr txBox="1"/>
          <p:nvPr/>
        </p:nvSpPr>
        <p:spPr>
          <a:xfrm>
            <a:off x="6808527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 Англии глубоко укоренён в традициях. Клубные истории, крупные соревнования и национальные праздники формируют национальную идентичность и сплочённость общества.
</a:t>
            </a:r>
            <a:endParaRPr lang="en-US" sz="10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Англии: традиции кулинарии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английский завтрак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с беконом, яйцами, фасолью и горячими тостами — символ английского утра. Это сытное и питательное блюдо задаёт тон всему дню и сохраняет популярность среди всех возрастных групп.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Пятичасовой чай и десерты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Пятичасовой чай с сэндвичами и сконами со сливками и джемом — важная традиция, объединяющая людей за чаепитием. Это время расслабления и общения, глубоко укоренившееся в культуре.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мировой кухни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XX века в Англии распространились блюда из разных культур: индийская карри, итальянская пицца и турецкий кебаб быстро стали любимыми, обогащая и разнообразя местную гастрономию.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и транспортные достижения Англии
</a:t>
            </a:r>
            <a:endParaRPr lang="en-US" sz="2683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 мире железная дорога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1825 году в Англии открылась первая железная дорога, что стало революцией в транспорте. Она связала города и позволила перевозить людей и грузы быстрее, чем когда-либо прежде.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Лондонское метро — старейшая подземка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Лондонское метро работает с 1863 года и считается старейшей в мире системой городского подземного транспорта. Она стала образцом для развития метрополитенов в других странах.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технические инновации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паровой машины Джеймсом Уаттом и развитие судоходства на Темзе положили начало промышленной революции в Англии и изменили мир к лучшему.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Англии: традиции и легенды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Beatles и мировая популярность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Beatles — одна из самых влиятельных групп в истории музыки. Их оригинальный стиль и мелодии сделали Лондон мировым центром музыкальной культуры в 1960-х.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композиторы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 Пёрселл и Эдуард Элгар внесли значительный вклад в классическую музыку. Их произведения остаются популярными в концертных залах по всему миру.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музыкальные центры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и Манчестер являются эпицентрами музыкальной жизни, где развиваются жанры от поп-рока до электронной музыки, объединяя традиции и инновации.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праздники и обычаи Англии
</a:t>
            </a:r>
            <a:endParaRPr lang="en-US" sz="3038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и семейные традиции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— главный семейный праздник с украшением ёлки, праздничным ужином и обменом подарков. Этот день наполнен теплом и радостью, объединяющим семьи и друзей.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Гая Фокса — яркое зрелище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5 ноября отмечают фейерверками и кострами в память о неудавшемся заговоре. Это событие сопровождается весёлыми гуляниями и традиционными рассказами.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и Новый год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сопровождается особыми богослужениями и весенними праздниками, а Новый год отмечается фейерверками и общественными гуляниями, символизируя начало нового этапа в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английские идиомы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'Break the ice' означает начать разговор или разрядить напряжённую атмосферу в новой компании, помогая людям легче общаться и знакомиться.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'A piece of cake' используют, чтобы сказать, что что-то очень простое или легко выполнимое, например, простое задание или легкая задача.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'Under the weather' — выражение, которое описывает плохое самочувствие или лёгкую болезнь, когда человек чувствует себя неважно.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'It’s raining cats and dogs' означает сильный дождь, образное и яркое описание погодных условий, часто используемое в разговорной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и ценности англичан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Англичане ценят сдержанность и вежливость, проявляя уважение в общении и поддерживая культурные традиции в повседневной жизни.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понятие 'fair play' — честной игры и справедливости, которое пронизывает как спорт, так и социальные отношения.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стремится к порядку, уважению личного пространства и терпимости, что отражается в соблюдении правил и аккуратном поведении.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машина, разработанная Джеймсом Уаттом, стала фундаментом промышленной революции и стимулировала развитие транспорта и производства.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Эдвард Дженнер создал первую вакцину против оспы, заложив основы современной иммунологии и медицины.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научные и технологические открытия Англии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Алан Тьюринг считается отцом компьютерной науки, разработав первый концепт программируемого компьютера во время Второй мировой войны.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Англия активно развивается в биотехнологиях, робототехнике, «зелёных» технологиях и финансовых сервисах, оставаясь лидером инноваций.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и меры Англии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в крупных городах остаётся серьёзной проблемой, требующей улучшения качества топлива и транспорта.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пластиковых отходов стимулирует программы переработки и внедрение альтернативных материалов для уменьшения вреда природу.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'Green England' и развитие экотуризма направлены на поддержку устойчивого развития и снижение негативного влияния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Англия: наследие и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объединяет богатую историю с инновациями будущего. Страна сохраняет традиции и активно развивается, внося ценный вклад в науку, культуру и экологию мирового сообщества.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2026-05-10T15:04:50Z</dcterms:created>
  <dcterms:modified xsi:type="dcterms:W3CDTF">2026-05-10T15:04:50Z</dcterms:modified>
</cp:coreProperties>
</file>