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XIX —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союзы, колонии и гонка вооружений в преддверии мировой войны.
</a:t>
            </a:r>
            <a:endParaRPr lang="en-US" sz="2975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 — начале XX века государства уже нельзя было рассматривать отдельно: их решения зависели от союзов, кризисов, колоний и военной силы.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как основа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принципом стал баланс сил: изменения границ и союзов должны были удерживать крупные державы в равновесии.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вместо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старались решать на конгрессах и переговорах, чтобы локальные кризисы не превращались в большую войну.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1815: Венский конгресс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Наполеоновских войн державы договорились восстановить порядок в Европе и не допустить нового господства одной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Венская система: порядок после войн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опиралась на мощный флот и торговую сеть. Ее политика была нацелена на сохранение морских путей, равновесия в Европе и защиту колоний.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революций и войн стремилась вернуть влияние в Европе. Она внимательно следила за Германией и искала союзников, чтобы не остаться в одиночестве.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участвовала в европейской политике как сухопутная держава с огромной территорией. Ее интересы особенно часто сталкивались с австрийскими и османскими.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Пруссия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и Пруссия соперничали за влияние в германских землях. Позднее именно их борьба во многом определила перестройку всей центральноевропейской системы.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державы решали судьбу границ, вмешивались в кризисы и старались удержать стабильность. Но общая цель нередко скрывала острые противоречия между ними.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управлял европейской политикой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меняет карту Европы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все чаще считали себя частью единого народа, если их объединяли язык, история, культура и память о прошлом. Это усиливало стремление к собственному государству.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снизу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требовали объединения или независимости. Они меняли политическую карту Европы и заставляли правительства учитывать не только династии, но и общественные настроения.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империи оказались под давлением: в них усиливались конфликты между разными народами, что осложняло управление и внешнюю политику.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дипломатов национализм стал новым фактором риска. Теперь любой спор о границах мог превратиться в вопрос престижа, безопасности и права на самоопределение.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Пьемонт — центр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Пьемонт стал центром объединения: его правители и дипломаты начали собирать итальянские земли вокруг сильного северного государства.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новое королевство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1861 году было провозглашено Королевство Италия под властью Виктора Эммануила II, но часть территорий еще оставалась вне нового государства.
</a:t>
            </a:r>
            <a:endParaRPr lang="en-US" sz="1045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Италии присоединились важные области, и процесс продолжился в 1860-х годах через войны, соглашения и народную поддержку.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1870: завершение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1870 году завершилось присоединение Рима, и объединение Италии стало фактом. На карте Европы появилась новая крупная держава.
</a:t>
            </a:r>
            <a:endParaRPr lang="en-US" sz="10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990" y="402251"/>
            <a:ext cx="1713349" cy="4177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Новая сила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рост, промышленность и сильная армия сделали Германию одним из главных соперников европейских держав и изменили дипломатический баланс.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Провозглашение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1871 году после победы над Францией было провозглашено Германское империя. Новый центр силы быстро усилил свое влияние в Европе.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Пруссия ведет объединение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использовала войны с Данией, Австрией и Францией, чтобы объединить германские земли вокруг себя и укрепить собственное лидерство.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71476" y="375657"/>
            <a:ext cx="6219598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объединения изменили политику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Рост взаимного недоверия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страх потери влияния: каждый успех соседа воспринимался как угроза, а дипломатия становилась более жесткой и недоверчивой.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Значение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приобрели большее значение, потому что одна страна уже не могла рассчитывать только на собственные возможности и авторитет.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Сила важнее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стали чаще смотреть не только на договоры, но и на реальные ресурсы, армию и способность быстро действовать в кризисе.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Прежний порядок ослабевает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объединения показал: национальные движения способны менять границы даже против воли старых империй и традиционного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гонка за территории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соперничество за колонии стало частью большой политики и влияло на отношения почти всех европейских держав.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контроль вырос многократно, что показывает ускорение колониальной экспансии и обострение борьбы между державами.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Data, «Scramble for Africa» (исторические оценки)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Африки к 1914 году контролировали европейские державы.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Первой мировой войны почти весь континент оказался под внешним контролем, а соперничество за ресурсы и маршруты резко усилилось.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World in Data, «Scramble for Africa» (исторические оценки)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колониальная конкуренция особенно тесно связалась с промышленным ростом и борьбой за сырьё.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европейские державы всё теснее связывали промышленный рост с колониями и доступом к сырью.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империализма в Европе конца XIX века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в Европе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накануне Первой мировой войны государства наращивали военную мощь и соперничали не только на суше, но и на море.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Вооружения росли у всех ведущих держав, а морское и сухопутное соперничество усиливало взаимное недоверие.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европейской гонки вооружений конца XIX — начала XX века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блока в Европе сделали любой кризис опаснее.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противостоящих блока сделали европейскую политику более жёсткой и опасной.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международных отношений начала XX века: Тройственный союз и Антанта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союза к эскалации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обязательства и мобилизация усиливали кризис в Европе начала XX века.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марокканских кризиса показали, как быстро дипломатический спор переходил в международное противостояние.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марокканских кризиса показали, что даже один дипломатический спор мог быстро вовлечь несколько держав.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Марокканских кризисов 1905 и 1911 годов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конфликт мог втянуть сразу несколько держав, если за ним стояли союзы и мобилизация.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кризисов показал: один локальный конфликт мог перерасти в широкое столкновение, если за ним стояли союзы и военные планы.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международным кризисам начала XX века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балканский кризис превратился в мировую войну.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1914 году накопившееся соперничество держав и система союзов помогли балканскому кризису перерасти в мировую войну.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начала Первой мировой войны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попыталась заменить старый баланс сил более жёсткими международными правилами.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мир попытался создать более прочные правила общения между государствами и избежать нового всеобщего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урегулирование 1919 года и создание Лиги Наций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и сегодня: что похоже, что нет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важнейшими были военная сила, колонии и баланс держав. Сегодня эти факторы тоже влияют на политику, но действуют через более сложную систему договоров и институтов.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решения часто принимали узкие круги правителей и дипломатов. Сейчас к переговорам чаще подключаются международные организации, общественное мнение и средства массовой информации.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способов снизить риск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прежде, кризисы могут разрастаться очень быстро. Но сегодня у государств больше инструментов для обсуждения, посредничества и мирного урегулирования.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этого периода показывает, что равновесие без доверия остаётся хрупким. Когда страх, соперничество и союзы берут верх, даже небольшой кризис может изменить судьбу целого мира.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2026-07-26T05:25:47Z</dcterms:created>
  <dcterms:modified xsi:type="dcterms:W3CDTF">2026-07-26T05:25:47Z</dcterms:modified>
</cp:coreProperties>
</file>