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революции и реформы после Второй мировой войны
</a:t>
            </a:r>
            <a:endParaRPr lang="en-US" sz="303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ключевые изменения в мире после войны: революции, реформы, новые государственные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Европа была разрушена, миллионы людей потеряли дома. В Азии и Африке активизировались движения за независимость. Мир разделился на капиталистический и социалистический блоки, что изменило политику и общество.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путь демократии и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Европы, такие как Великобритания и Франция, выбрали демократические формы правления и рыночную экономику. Поддержка США способствовала быстрому восстановлению и развитию экономики.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социалистический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СССР страны Восточной Европы приняли социалистические режимы с плановой экономикой и централизованным управлением. Произошли массовые национализации и изменения в социальной структуре.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«Железный занавес» разделяет континент
</a:t>
            </a:r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Западом и Востоком превратилась в строго охраняемую линию – «Железный занавес». Это ограничило контакты и усилило идеологическое противостояние между блоками.
</a:t>
            </a:r>
            <a:endParaRPr lang="en-US" sz="111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разделение на два мира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Маршалла: восстановление Западной Европы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финансовая поддержка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вложили более 13 миллиардов долларов в экономику 16 западноевропейских стран, что помогло быстро восстановить промышленность и инфраструктуру после войны.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советского блока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страны Восточного блока отвергли план, считая его проявлением западного влияния, что углубило разделение Европы на два противостоящих лагеря.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и стабильность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Плаву Маршалла промышленное производство выросло на 35%, а стабилизация валют укрепила доверие к рынкам и стимулировала развитие торговли.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реформы послевоенного общества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ключевых отраслей, включая транспорт и энергетику, позволила государству контролировать экономику и восстанавливать разрушенную инфраструктуру.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всеобщей системы социального страхования обеспечило гражданам медицинскую помощь и поддержку в трудных жизненных ситуациях.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профсоюзов и введение новых образовательных стандартов способствовали социальной справедливости и развитию квалифицированных кадров.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Великобритании: модернизация и соцгарантии
</a:t>
            </a:r>
            <a:endParaRPr lang="en-US" sz="2519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Национальная служба здравоохранения (NHS), впервые обеспечившая бесплатное медицинское обслуживание для всех граждан страны.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Произведена национализация угольной, газовой и железнодорожной отраслей, что повысило эффективность и доступность услуг.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законы о защите трудовых прав, расширены социальные гарантии для рабочих и служащих.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 уровень образования за счёт реформ средней школы и увеличения финансирования учебных заведений.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монархии к республике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после референдума Италия стала республикой, что стало важным шагом в укреплении демократических институтов страны.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реформа и перераспределение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была перераспределена среди крестьян, что способствовало развитию сельского хозяйства и снижению социального напряжения в деревне.
</a:t>
            </a:r>
            <a:endParaRPr lang="en-US" sz="116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и участие на международной арене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 Конституция 1948 года обеспечила гражданские свободы и права, а Италия активизировала сотрудничество с мировыми организациями.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переход к республике и реформы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реформы и начало экономического чуда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и отказ от войны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принята конституция, закрепившая отказ от агрессии и права граждан на участие в управлении страной.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восстановление при поддержке США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технической и финансовой поддержки США Япония быстро восстановила промышленность и начала создание корпораций мирового уровня.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реформа и образовательные изменения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Произведена перераспределение земли среди фермеров, реформирована образовательная система с введением всеобщего избирательного права.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преобразования послевоенного периода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Проведена аграрная реформа с конфискацией земли у крупных собственников и передачей её крестьянам для повышения сельскохозяйственного производства.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промышленности и банков усилила государственный контроль и подготовила почву для плановой экономики под советским влиянием.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 просоветский режим, введены репрессии против оппозиции, построены новые образовательные и культурные учреждения с идеологическим уклоном.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реформы в Восточной Европе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плановой экономики привело к централизованному контролю производства и распределения в большинстве отраслей.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Произведена массовая национализация промышленности, транспорта и банков, что исключило частный капитал из ключевых секторов.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сельского хозяйства изменила традиционные структуры и увеличила государственный контроль над землей.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народных демократий сопровождалось ограничением политических свобод и созданием союзов, таких как СЭВ и Варшавский договор.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Демократическая Республика: социализм и реформы
</a:t>
            </a:r>
            <a:endParaRPr lang="en-US" sz="2252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ГДР была основана в 1949 году на территории советской зоны оккупации Германии с формированием однопартийной системы под управлением Социалистической единой партии Германии (СЕПГ).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индустриализация, усилена роль органов безопасности — штази, осуществлявших контроль за населением и подавление инакомыслия.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1952 году проведена национализация большинства предприятий, в том числе промышленности, банков и транспорта, а также жёсткая коллективизация крестьянских хозяйств.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Китайской Народной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коммунистическая партия под руководством Мао Цзэдуна победила в гражданской войне, объявив создание КНР. Это событие ознаменовало новый этап в развитии страны.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реформа и коллективизация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конфискация земель у помещиков с последующим перераспределением крестьянам. В деревнях создавались народные коммуны для управления сельским хозяйством.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образовательная поддержка со стороны СССР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получил помощь в виде советских специалистов, техники и учебных программ, что способствовало формированию плановой экономики и модернизации общества.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революции и реформ в Китае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и независимость Индии и Пакистана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 британского владычества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Индия достигла независимости после долгой борьбы. Это привело к разделению на два государства — Индию и Пакистан с новыми политическими и этническими вызовами.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государственных компаний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начала строить промышленную базу с акцентом на развитие инфраструктуры, включая железные дороги, что способствовало экономическому росту и интеграции региона.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земельная реформа в Индии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инициировало перераспределение земли, чтобы улучшить жизнь крестьян и сократить феодальное влияние, что помогло начать социальное преобразование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революционные события в Латинской Америке
</a:t>
            </a:r>
            <a:endParaRPr lang="en-US" sz="2559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1944–1954: Аграрная реформа в Гватемале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реформы и перераспределение земель улучшили положение крестьян, но в 1954 году внешнее вмешательство привело к свержению реформаторского правительства.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1946–1955: Перонизм в Аргентине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Хуана Перона фокусировалась на расширении социальных гарантий и укреплении профсоюзов, что вызвало как поддержку, так и конфликты внутри общества.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Социальные реформы в Бразилии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затронули улучшение социальной инфраструктуры и развитие государственных институтов, что усилило роль государства в экономике и социальной жизни страны.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Вмешательство США и политическая нестабильность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реформы сопровождались внешним давлением со стороны США, что приводило к военным переворотам и кризисам в различных латиноамериканских странах.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Чехословакия: февральский переворот и реформы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1948 года государственный переворот привёл к установлению власти коммунистической партии и введению однопартийной системы в Чехословакии.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масштабная национализация промышленности и сельского хозяйства с коллективизацией, что изменило экономическую структуру страны и систему собственности.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 политический контроль, введены репрессии, жёстко регулировались СМИ и общественная жизнь для подавления оппозиции и сохранения власти КПЧ.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модели революций и реформ 1945–1955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анализ событий 1945–1955 годов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имели региональные особенности: социалистический строй на Востоке и в Китае, демократические и экономические реформы — на Западе и в Азии.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разные модели развития определяли будущее каждого региона, отражая политические и экономические интересы периода после войны.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международных организаций на реформы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способствовала снижению напряжённости и предоставлению гуманитарной помощи через агентство UNRRA, поддерживая восстановление стран после войны.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оказывала помощь в возрождении образовательных учреждений и сохранении культурного наследия, что помогало формировать новое поколение специалистов.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и МВФ предоставляли кредиты для восстановления инфраструктуры и стабилизации экономик, стимулируя рост и развитие в разных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СССР использовали собственные международные программы поддержки, как План Маршалла и помощь восточным странам, чтобы укрепить своё влияние на мировой арене.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после войны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стран было существенно увеличено финансирование образования, что способствовало массовому строительству школ и улучшению учебной базы.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и Восточной Европе введено обязательное среднее образование, ликвидирована неграмотность, что подняло общий образовательный уровень граждан.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Европе расширен доступ к университетам, появились социальные стипендии, а в Японии модернизирована система подготовки учителей и образовательные программы.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технологические изменения в обществе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вызвал расширение инфраструктуры — дорог, жилья и коммуникаций, что меняло повседневную жизнь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технологий в промышленности и быту ускорило производство и улучшение качества жизни, стимулируя экономический рост.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усилилась, появились новые социальные группы, повысились права женщин и уровень социальной поддержки.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противоречия между Востоком и Западом сохранялись и временами обострялись, влияя на международные отношения.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реформы как фундамент современного мира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послевоенных революций и реформ заложил основы для будущего развития, обновил общества и укрепил международные отношения, ускорив экономический и научно-технический прогресс.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2026-05-11T04:11:38Z</dcterms:created>
  <dcterms:modified xsi:type="dcterms:W3CDTF">2026-05-11T04:11:38Z</dcterms:modified>
</cp:coreProperties>
</file>