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вулканы: вода в горах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дрожит, горная вода тоже оказывается под угрозой.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горная вода особенно уязвима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горная вода особенно уязвима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вода часто приходит по одному-двум коротким путям: из родника, ручья или колодца. Если землетрясение или извержение повреждает хотя бы один участок, жители быстро остаются без безопасной воды.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воды в горах: путь от источника до дома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источника к поселку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вода собирается из снега, дождя и подземных источников. Затем она попадает в водозабор, проходит по трубам и доходит до домов. Каждый участок этой цепочки может быть нарушен.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опасны обвалы, трещины в грунте и размыв после ливней. Даже небольшое смещение почвы способно повредить трубу, сорвать крепление или изменить путь подземной воды.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одном звене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перестает работать насос или отключается электричество, вода может не подняться в резервуар. Тогда даже целая система на карте превращается в сухую линию без подачи.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цепочка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 горных поселков важна не только сама вода, но и надежный путь от источника до крана. Чем длиннее и сложнее этот путь, тем выше риск аварии.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Родники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дают чистую воду из-под земли, но они чувствительны к изменениям в трещинах и слоях пород. После толчков их поток может заметно усилиться или, наоборот, ослабнуть.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Ручьи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реки и ручьи удобны для водозабора, однако они быстро меняют уровень и легко мутнеют после дождя, обвала или селя. Их нужно постоянно проверять.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Колодцы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зависят от состояния грунта вокруг стенок. Если почва смещается или осыпается, внутрь может попасть песок, грязь и даже зараженная вода.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Резервуары и трубы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Резервуары и трубы помогают доставить воду в дома, но сами тоже стоят на склонах и в долинах. Там их могут повредить оползни, камнепады и сильные сотрясения.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вода в горных поселках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землетрясении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начинается глубоко под землей, когда плиты внезапно смещаются. Волна сотрясений идет к поверхности и заставляет двигаться грунт, камни, здания и инженерные сети.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подземных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 может трескаться и сдвигаться неравномерно. Из-за этого меняются подземные каналы, по которым течет вода, а некоторые родники временно исчезают или выходят в другом месте.
</a:t>
            </a:r>
            <a:endParaRPr lang="en-US" sz="1148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Повреждение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страдают берега, колодцы и трубы. Соединения разрываются, стенки осыпаются, а вода становится мутной, потому что в нее попадает песок и глина.
</a:t>
            </a:r>
            <a:endParaRPr lang="en-US" sz="1213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Угроза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слабый толчок может испортить качество воды. Если рядом есть грязь, сточные воды или мусор, опасность для людей становится еще выше.
</a:t>
            </a:r>
            <a:endParaRPr lang="en-US" sz="12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землетрясение вредят водоснабжению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сейсмический толчок вызывает цепочку технических и санитарных проблем.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и родники после толчков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с осыпавшимися стенками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толчка старый колодец может осыпаться по краям, а на дне появляется песок и мелкие камни. Вода выглядит иначе: она темнеет, пахнет по-другому и уже не кажется надежной.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Родник, который изменил ход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родник после землетрясения начинает бить сильнее, и люди думают, что воды стало больше. Но это может означать, что подземный путь изменился, а значит, состав и безопасность воды тоже могли измениться.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так, что источник почти исчезает на несколько дней. Поток ослабевает, уровень падает, и жителям приходится искать запасную воду, пока специалисты проверяют место и качество воды.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Смещение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Труба, проложенная по склону, повторяет движение земли. Если грунт сдвигается, она получает сильный изгиб, а в самых напряженных местах появляются трещины и утечки.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Слабые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поворотах и в местах соединений труба ломается чаще всего. Здесь нагрузка сосредоточена сильнее, чем на прямом участке, поэтому даже небольшой сдвиг может вызвать разрыв.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Жесткость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и длинные трубопроводы хуже переносят колебания. Чем меньше они могут немного сместиться вместе с грунтом, тем выше вероятность аварии при толчках.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Защита от поломок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вставки, прочные крепления и запасная линия помогают сохранить подачу воды. Такие решения уменьшают число разрывов и позволяют быстрее восстановить работу после землетрясения.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трубы ломаются во время землетрясений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эффекты: оползни и смена русел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эффекты: оползни и смена русел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может перегородить ручей, и вода начнет искать новый путь. Тогда водозабор остается без питания, а ниже по течению уровень и напор резко меняются.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Камнепады опасны для открытых труб, решеток и небольших сооружений у склонов. Удар камней может повредить водозабор за секунды, особенно если он стоит близко к обрыву.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русла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толчков река иногда временно меняет русло. Вода становится мутной, в нее попадает больше ила, а поселок может столкнуться с перебоями в подаче почти сразу.
</a:t>
            </a:r>
            <a:endParaRPr lang="en-US" sz="14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риска: от толчка к загрязнению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одно событие быстро превращается в проблему для водоснабжения.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 газы способны испортить воду даже далеко от кратера и сделать ее небезопасной для питья и техники.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км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дальше от вулкана вода может пострадать от пеплопада и селевых потоков.
</a:t>
            </a:r>
            <a:endParaRPr lang="en-US" sz="2222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Volcano Hazards Program: Ash Fall and Water Supplies; FEMA guidance on volcanic ash hazards.
</a:t>
            </a:r>
            <a:endParaRPr lang="en-US" sz="52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вулканический пепел меняет воду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Мутность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пепла делают воду заметно мутной и серой. Чем больше взвеси попадает в источник, тем сложнее фильтрам задержать ее и тем дольше идет очистка.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в резервуары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оседает на крышах, дворах и водосборных поверхностях. Во время дождя он смывается в баки, колодцы и ручьи, где быстро загрязняет запас воды.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оборудования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Насосы и фильтры рассчитаны на сравнительно чистую воду. Пепельная суспензия забивает их, ускоряет износ и может остановить подачу до промывки и ремонта.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пеплопада воду нельзя оценивать только по виду. Нужны отстой, дополнительная фильтрация и проверка качества, потому что в ней могут быть вредные примеси.
</a:t>
            </a:r>
            <a:endParaRPr lang="en-US" sz="11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→ кислотность → лахары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наблюдений за вулканическими опасностями и их воздействием на водные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авария на водозаборе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толчка на склоне появились камнепады, и входное сооружение на ручье оказалось завалено. Поток воды сохранился выше по долине, но к системе он уже не поступал.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показала трещину в трубе и сильную муть в воде. Давление упало, а ремонт стал возможен только после расчистки завала и безопасного доступа к месту повреждения.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организовали временный подвоз воды. До восстановления водозабора использовали резервные емкости и контролировали качество воды, чтобы избежать заражения и перебоев в быту.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засорен поток после извержения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русла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извержения первым делом проверяют, не попал ли пепел в русло. Если он осел в воде, поток становится серым, а фильтры начинают работать хуже обычного.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1857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оценивают, не принес ли лахар новый слой ила и песка. Такой поток может резко увеличить мутность, повредить забор воды и занести грязь в систему.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6101400" y="1401681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Очистка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воду отстаивают, фильтруют и берут пробы на анализ. До подтверждения безопасности ее не используют для питья без обработки или кипячения.
</a:t>
            </a:r>
            <a:endParaRPr lang="en-US" sz="13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помогают увидеть опасность раньше, чем она станет заметна в поселке. Они отслеживают движение земли, газы, температуру и уровень воды.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следят за опасностью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источников данных, тем раньше можно заметить угрозу и предупредить жителей.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volcano and earthquake monitoring methods; общие принципы геологического мониторинга.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Неизвестен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нельзя назначить на точный день и час. Можно лишь оценить районы, где оно вероятнее, и заранее готовить защиту водоснабжения.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Признаки не равны сроку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извержения тоже есть признаки, но они не всегда означают немедленную опасность. Иногда изменения усиливаются, а иногда затем затихают.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вероятности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ученые чаще говорят о вероятности и уровне риска, а не о точной дате события. Это помогает принимать осторожные решения без ложной уверенности.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Готовность важнее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важнее всего запас воды, план эвакуации и понятные сигналы оповещения. Эти меры работают даже тогда, когда прогноз остается неточным.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точный прогноз остается трудным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систему водоснабжения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систему водоснабжения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после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загрязнения используют отстойники, фильтры и отдельные резервуары. Такая схема помогает быстрее вернуть безопасную воду без смешивания с аварийным потоком.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Запасной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линии и запасные емкости позволяют не прекращать подачу сразу после аварии. Это дает время на осмотр, ремонт и проверку качества воды.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трубопроводов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на опасных участках делают с гибкими соединениями и надежными креплениями. Так они лучше выдерживают смещения грунта и меньше ломаются на поворотах.
</a:t>
            </a:r>
            <a:endParaRPr lang="en-US" sz="1268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колодцев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укрепляют обсадными трубами, чтобы стенки не осыпались и внутрь не попадала грязная вода. Это особенно важно на склонах и в рыхлых грунтах.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при аварии на воде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при авариях на водоснабжении в горных районах.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горах требует особой защиты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вода быстрее всего страдает от трещин, завалов и грязных потоков. Поэтому важны прочные водозаборы, запасные источники, проверка воды и внимательное выполнение предупреждений.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2026-07-26T17:01:55Z</dcterms:created>
  <dcterms:modified xsi:type="dcterms:W3CDTF">2026-07-26T17:01:55Z</dcterms:modified>
</cp:coreProperties>
</file>