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тригонометрических функций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углов без калькулятора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таблица важна в 9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находить стороны и углы в прямоугольных треугольниках. Для стандартных углов 0°, 30°, 45°, 60° и 90° известны точные значения через дроби и корни, поэтому решения становятся проще и точнее.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функции чаще всего используют для задач с прямоугольными треугольниками и единичной окружностью.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изучают в этой теме: sin, cos и tg.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класса; определение тригонометрических функций.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как основа таблицы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равен 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имеет центр в начале координат и радиус, равный одному. Это удобно: координаты точки сразу связаны со значениями тригонометрических функций.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точки на окружности cos α показывает её абсциссу, а sin α — ординату. Поэтому значения функций можно считывать прямо с рисунка без вычислений.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30°, 45° и 60° лежат в первой четверти, где все значения положительны. Это помогает быстро понимать, какие числа должны получиться в таблице.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единичной окружности позволяет переносить известные значения между соседними углами. Благодаря этому таблица строится не случайно, а по понятной геометрической логике.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основных значений синуса и косинуса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стандартных углов удобно знать точные значения sin и cos и видеть их изменение при движении от 0° к 90°.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растёт, а косинус убывает по мере увеличения угла от 0° до 90°.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тригонометрических функций из школьного курса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764462"/>
            <a:ext cx="5597100" cy="22882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тангенса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удобно рассматривать отдельно, потому что он быстро меняется и не определён для прямого угла.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возрастает от 0° к 60°, а при 90° не существует из-за деления на ноль.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тангенса для углов 0°, 30°, 45°, 60° и 90°.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таблице используются дроби и корни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вида ½, √2/2 и √3/2 сохраняют точное значение, тогда как десятичные приближения сразу делают ответ менее строгим и могут исказить решение.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важнее получить правильную формулу и точный результат, чем округлять числа раньше времени. Это особенно заметно при нахождении сторон и углов.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вид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 дроби помогают быстро сравнивать значения и замечать закономерности. Так таблица становится не набором чисел, а удобным инструментом для рассуждений.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sin и cos при росте угла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обе функции меняются плавно и пересекаются в точке 45°, где их значения совпадают.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ведут себя противоположно: один возрастает, другой убывает, а равенство возникает при 45°.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стандартных значений sin и cos для углов 0°, 30°, 45°, 60° и 90°.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таблицы с прямоугольным треугольником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синус показывает отношение противолежащего катета к гипотенузе. Эта запись помогает находить длины сторон, если известен угол и одна из сторон.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равен отношению прилежащего катета к гипотенузе. Таблица значений позволяет быстро подставить точное число и решить задачу без лишних вычислений.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выражает отношение противолежащего катета к прилежащему. Он особенно удобен, когда гипотенуза в задаче не дана или не нужна.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известным отношениям сторон можно не только найти длину, но и определить сам угол. Для этого сравнивают условие задачи с табличными значениями.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таблицей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функции и использования точного значения в задаче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30° и треугольник 30°–60°–90°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 короткой стороной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прямоугольном треугольнике один угол равен 30°, то напротив него лежит самый короткий катет. Его удобно считать за 1, тогда гипотенуза равна 2, а второй катет — √3. Так сразу получают точные значения sin, cos и tg.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без калькулятора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треугольник часто появляется в построениях, где нужно найти высоту или длину наклонной стороны. Зная отношение 1: √3: 2, можно быстро подставить нужную часть в формулу и получить ответ без приближений.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45° и равнобедренный прямоугольный треугольник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катеты — одинаковые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прямоугольном треугольнике оба катета равны, поэтому острые углы тоже равны и составляют по 45°. Отсюда следует, что sin 45° и cos 45° одинаковы, а tg 45° равен 1. Это делает угол очень удобным для вычислений.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квадрата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диагональ делит квадрат на два одинаковых треугольника, сразу возникает угол 45°. Такая ситуация часто встречается в задачах на симметрию, длину диагонали и сравнение сторон. Здесь таблица помогает увидеть связь между фигурой и точными значениями.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0° и 90° как крайние случаи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угле 0° точка на единичной окружности находится справа от центра. Поэтому sin равен 0, cos равен 1, а tg тоже равен 0.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Верхнее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угле 90° точка поднимается в самую верхнюю точку окружности. Тогда sin равен 1, cos равен 0, а тангенс не определён из-за деления на ноль.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первого квадранта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углы показывают, как функции меняются на границах первого квадранта. По ним удобно проверять, правильно ли поняты промежуточные значения 30°, 45° и 60°.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случаи помогают не путать направление роста и убывания функций. Если помнить значения для 0° и 90°, таблица воспринимается как последовательное движение по окружности.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тангенса для острых углов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заметно ускоряет рост уже после 45°, поэтому его значения удобно сравнивать по столбцам. Для 90° значение отсутствует, так как знаменатель обращается в ноль.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угол к 90°, тем быстрее растёт тангенс. Это помогает понять, почему функция особенно чувствительна к изменению большого острого угла.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тригонометрических функций для углов 0°, 30°, 45°, 60° и 90°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самым нужным значениям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таблица для быстрого повторения основных значений синуса, косинуса и тангенса в стандартных углах.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0°, 30° и 45° дают самые удобные точные значения для устных и письменных задач.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стандартных значений тригонометрических функций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46664"/>
            <a:ext cx="251569" cy="223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46514"/>
            <a:ext cx="251569" cy="223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268" y="2126473"/>
            <a:ext cx="230737" cy="263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таблицу значений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Лесенка синуса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sin как возрастающую последовательность: 0, ½, √2/2, √3/2, 1. Такой ряд удобно проговаривать по порядку, словно поднимаясь по ступенькам от нуля к единице.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ряд косинуса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cos идут в обратном направлении: 1, √3/2, √2/2, ½, 0. Если синус растёт, то косинус уменьшается, и это легко увидеть на одной и той же таблице.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через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проще всего помнить как sin, делённый на cos. Тогда опорные значения 0, 1/√3, 1 и √3 складываются в понятную цепочку без лишнего заучивания.
</a:t>
            </a:r>
            <a:endParaRPr lang="en-US" sz="11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таблицей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5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sin и cos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меняют местами синус и косинус, особенно в углах 30° и 60°. Чтобы не ошибиться, полезно сверяться с окружностью и помнить, что значения идут в противоположных направлениях.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32932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пишут tg 90°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90° нельзя считать равным числу. У косинуса в этой точке значение 0, поэтому деление sin на cos не выполняется, и ответ записывают как «не определён».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95859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Заменяют корни приближениями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точных значений вроде √2/2 десятичными числами может испортить решение. В школьных задачах лучше сначала сохранять точную форму, а округлять только если это специально требуется.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58783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дроби и десятичные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решении часть значений записана дробями, а часть — округлёнными десятичными числами, легко потерять точность. Лучше выбрать один способ записи и придерживаться его до конца.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1724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сравнить найденные значения с формулой sin²α + cos²α = 1. Такая проверка помогает заметить ошибку, если числа не согласуются между собой или перепутан угол.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табличные значения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тень и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помогают находить высоту дерева, столба или здания по длине тени. В таких задачах объект и его тень образуют прямоугольный треугольник, а нужный угол уже задан или легко определяется.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линии в реальных объектах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крыши, лестницы или пандуса тригонометрические значения показывают, насколько круто расположена поверхность. Таблица позволяет вычислить угол наклона или длину стороны без сложных преобразований и долгих вычислений.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физика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значения используют при описании движения по наклонной поверхности, ширины реки или высоты дерева на местности. Везде, где можно увидеть прямоугольный треугольник, таблица помогает быстро перейти от рисунка к ответу.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чаще всего встречаются в школьных задачах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угла образуют основу большинства учебных примеров по тригонометрии и геометрии. Их удобно сравнивать между собой, потому что все значения известны точно.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30°, 45° и 60°. Именно для них школьник быстрее всего находит точные значения и решает задачу без вычислительной техники.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геометрии 9 класса; условная частота для наглядного 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тригонометрических функций связывает окружность, треугольники и формулы в одну понятную систему. Если знать её наизусть, задачи решаются быстрее, аккуратнее и без лишних округлений.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Таблица, которая делает геометрию точнее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2026-06-03T09:54:28Z</dcterms:created>
  <dcterms:modified xsi:type="dcterms:W3CDTF">2026-06-03T09:54:28Z</dcterms:modified>
</cp:coreProperties>
</file>