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отрасль географии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труд и технологии формируют продовольствие мира?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невозможно рассматривать вне природы: климат, почвы, вода и рельеф задают его возможности. География показывает, почему одни районы специализируются на зерне, а другие — на животноводстве и орошении.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помогает понять сельское хозяйство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6717" y="1838188"/>
            <a:ext cx="2578233" cy="27050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сельского хозяйства: две главные отрасли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отрасль обеспечивает человека зерном, овощами, фруктами, техническими и кормовыми культурами. Её размещение особенно тесно связано с теплом, влагой, плодородием почв и длиной вегетационного периода.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282625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связи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включает скотоводство, свиноводство, овцеводство, птицеводство, коневодство и другие направления. Оно опирается на корма, пастбища, транспорт, переработку, хранение и устойчивые поставки продукции потребителю.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отраслей сельского хозяйства помогает увидеть, как природа определяет специализацию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отрасль требует своих природных условий, поэтому сельское хозяйство размещается неравномерно.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географии, тема «Сельское хозяйство»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и их продукция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главный ресурс сельского хозяйства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определяет специализацию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плодородие почв, тем выше урожайность и тем уже специализация территории. Именно поэтому сельскохозяйственные районы часто формируются вокруг наиболее ценных земель.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чернозёмов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содержат много гумуса и считаются одними из самых продуктивных почв. Они особенно важны для зернового и технического земледелия, где нужен высокий потенциал урожая.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почвы — разные приёмы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Подзолистые, серые лесные и каштановые почвы требуют различного удобрения, мелиорации и обработки. Универсального рецепта нет: агротехника всегда зависит от свойств конкретного участка.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деградации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Эрозия, засоление, переувлажнение и истощение быстро снижают продуктивность. Поэтому сохранение почвенного покрова — не дополнительная мера, а условие долгосрочного развития отрасли.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урожайности действуют не по отдельности, а в сочетании: слабое звено может снизить результат даже при хорошей технике и качественных семенах.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климат и почвы, но в интенсивном земледелии заметно возрастает значение технологий и минерального питания.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факторов урожайности по школьному курсу географии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урожайность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 лесостепи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хорошо развиваются зерновые культуры. Пространства с тёплым летом и сравнительно плодородными почвами делают эти зоны основой хлебного хозяйства.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овощи и многие кормовые культуры широко распространены в зонах с умеренным климатом. Для них важны достаточная влага и продолжительность вегетационного периода.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орошаемые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 хлопчатник требуют длительного тепла и надёжного водоснабжения. Поэтому их выращивание часто связано с ирригацией и специальной организацией хозяйства.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технических культур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Сахарная свёкла, подсолнечник, лён и другие культуры размещаются там, где сочетаются тепло, освещённость и подходящие почвы. Так формируется сельскохозяйственная специализация территорий.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Растениеводство и его географическая зональность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производства, хранения, переработки и сбыта сельскохозяйственной продукции.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сельскохозяйственной продукции от поля до потребителя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ферма рядом с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Молочное скотоводство особенно чувствительно к рынку сбыта и стабильному снабжению кормами. Поэтому такие хозяйства часто расположены вблизи крупных городов, где проще доставлять скоропортящуюся продукцию и обеспечивать её переработку.
</a:t>
            </a:r>
            <a:endParaRPr lang="en-US" sz="978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мясное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Мясное скотоводство чаще развивается там, где есть обширные пастбища и сенокосы. Пространство, вода и корма здесь важнее близости к мегаполису, потому что животные большую часть года используют естественную кормовую базу.
</a:t>
            </a:r>
            <a:endParaRPr lang="en-US" sz="1076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комплексы
</a:t>
            </a:r>
            <a:pPr algn="l" indent="0" marL="0">
              <a:lnSpc>
                <a:spcPct val="100000"/>
              </a:lnSpc>
              <a:buNone/>
            </a:pPr>
            <a:r>
              <a:rPr lang="en-US" sz="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Свиноводство и птицеводство тяготеют к зерновым районам и к потребителю. Современные комплексы позволяют поддерживать стабильное производство, но требуют точного контроля кормления, санитарии и транспортной логистики.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и его зависимость от кормовой базы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продукция животноводства связана с кормовой базой, рынком и природными условиями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отраслей зависит от кормов, водоснабжения и близости потребителя; наиболее интенсивные формы тяготеют к крупным рынкам.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географии, тема «Животноводство»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животноводства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56033"/>
            <a:ext cx="431180" cy="4311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36734" y="1949450"/>
            <a:ext cx="333259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56033"/>
            <a:ext cx="431180" cy="4311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технологии, меняющие сельское хозяйство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комбайны и навесное оборудование сокращают ручной труд, ускоряют посев и уборку, повышают точность операций и позволяют обрабатывать большие площади в сжатые агросроки.
</a:t>
            </a:r>
            <a:endParaRPr lang="en-US" sz="1341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GPS-навигация, спутниковый мониторинг и датчики влажности помогают учитывать неоднородность полей, вносить ресурсы адресно и снижать потери урожая из-за ошибок управления.
</a:t>
            </a:r>
            <a:endParaRPr lang="en-US" sz="1289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Капельный полив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 подаёт воду прямо к корням растений, уменьшает испарение и перерасход, особенно эффективно в засушливых районах и при дефиците пресной воды.
</a:t>
            </a:r>
            <a:endParaRPr lang="en-US" sz="1367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гибриды
</a:t>
            </a:r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и гибриды повышают урожайность, лучше переносят засуху, морозы и болезни, а также позволяют выращивать культуры в более сложных природных условиях.
</a:t>
            </a:r>
            <a:endParaRPr lang="en-US" sz="1358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учёта, прогнозирования и анализа помогают планировать посевы, контролировать затраты, отслеживать состояние техники и принимать решения на основе данных, а не только опыта.
</a:t>
            </a:r>
            <a:endParaRPr lang="en-US" sz="12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нагрузка приходится на полив: именно он определяет урожайность в засушливых районах и при выращивании влаголюбивых культур.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экономия воды в первую очередь связана с орошением, поэтому наиболее эффективны капельный полив и снижение потерь в сети.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по географии,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воды в сельском хозяйстве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себестоимость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стоимость продукции влияют топливо, семена, удобрения, корма, техника, электроэнергия и транспорт. Даже небольшое подорожание ресурсов заметно отражается на конечной цене.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 рынок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хозяйств зависят от урожайности, погоды и времени сбора продукции. Предложение резко меняется по сезонам, поэтому цены нередко колеблются в течение года.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неурожая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характерны потери из-за засухи, заморозков, болезней и вредителей. Один неблагоприятный сезон может серьёзно ослабить финансовую устойчивость предприятия.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Кредитование, страхование урожая и субсидии помогают снизить неопределённость, обновлять технику и сохранять производство в районах, где природные и рыночные риски особенно высоки.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особенности отрасли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сельского хозяйства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применение удобрений и средств защиты растений приводит к накоплению нитратов и пестицидов в почвах и водоёмах, ухудшая качество природной среды и продукции.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обработка почв, распашка склонов и чрезмерный выпас усиливают эрозию, истощают плодородие и ускоряют разрушение земель, которые долго восстанавливаются без защиты.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 и расширение посевных площадей уменьшают число видов растений и животных. Это делает агроландшафты более уязвимыми к вредителям, болезням и климатическим колебаниям.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животноводства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повышает потребление воды и создаёт выбросы метана. При слабом контроле навоз и стоки загрязняют почвы, поэтому важны очистка и грамотное хранение отходов.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решений от оценки природных условий до сохранения ресурсной базы следующего цикла производства.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устойчивое сельское хозяйство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редко действуют поодиночке: засуха может усилить болезни растений, а сбои перевозок — увеличить потери после уборки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создают погодные факторы, поэтому устойчивость отрасли зависит от страхования, хранения запасов и адаптации технологий к климату.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учебным материалам по географии, 2025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для сельского хозяйства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2003850"/>
            <a:ext cx="347469" cy="347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0487" y="2023154"/>
            <a:ext cx="347469" cy="3088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2199" y="2038597"/>
            <a:ext cx="347469" cy="2779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3911" y="2038597"/>
            <a:ext cx="347469" cy="2779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05623" y="2038597"/>
            <a:ext cx="347469" cy="277975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сельское хозяйство влияет на жизнь села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обеспечивает занятость в деревнях и малых городах, где альтернативных вакансий меньше. Это поддерживает доходы семей и удерживает население на территории.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207048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хозяйств стимулирует строительство дорог, складов, мастерских, пунктов переработки и торговли. Без такой базы нормальная работа аграрного сектора становится затруднительной.
</a:t>
            </a:r>
            <a:endParaRPr lang="en-US" sz="1209" dirty="0"/>
          </a:p>
        </p:txBody>
      </p:sp>
      <p:sp>
        <p:nvSpPr>
          <p:cNvPr id="18" name="Text 4"/>
          <p:cNvSpPr txBox="1"/>
          <p:nvPr/>
        </p:nvSpPr>
        <p:spPr>
          <a:xfrm>
            <a:off x="3782199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влияет на специализацию районов и формирование местных центров обслуживания. Чем надёжнее сбыт продукции, тем устойчивее экономика сельской территории.
</a:t>
            </a:r>
            <a:endParaRPr lang="en-US" sz="1318" dirty="0"/>
          </a:p>
        </p:txBody>
      </p:sp>
      <p:sp>
        <p:nvSpPr>
          <p:cNvPr id="19" name="Text 5"/>
          <p:cNvSpPr txBox="1"/>
          <p:nvPr/>
        </p:nvSpPr>
        <p:spPr>
          <a:xfrm>
            <a:off x="5493911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сохраняются отток молодёжи, нехватка специалистов и различия в уровне жизни. Эти факторы ослабляют кадровую устойчивость и замедляют развитие села.
</a:t>
            </a:r>
            <a:endParaRPr lang="en-US" sz="1289" dirty="0"/>
          </a:p>
        </p:txBody>
      </p:sp>
      <p:sp>
        <p:nvSpPr>
          <p:cNvPr id="20" name="Text 6"/>
          <p:cNvSpPr txBox="1"/>
          <p:nvPr/>
        </p:nvSpPr>
        <p:spPr>
          <a:xfrm>
            <a:off x="720562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Развитое сельское хозяйство поддерживает местные бюджеты и создаёт спрос на услуги, что помогает школам, медицине и торговле сохранять жизнеспособность в удалённых районах.
</a:t>
            </a:r>
            <a:endParaRPr lang="en-US" sz="13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086427"/>
            <a:ext cx="3848986" cy="19754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профессий показывает, какие задачи решают специалисты и какие знания наиболее важны для работы в сельском хозяйстве.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сфера требует как биологических знаний, так и технических навыков; многие профессии сочетают полевую работу, расчёты и постоянную ответственность за результат.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теме «Сельское хозяйство»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 аграрной 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станет сельское хозяйство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дроны и спутниковый контроль помогают точнее наблюдать за полями и животными, сокращать потери времени и снижать зависимость от тяжёлого ручного труда.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модели производства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фермы и закрытые комплексы позволяют экономить землю и лучше контролировать условия выращивания, что особенно важно рядом с крупными городами.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будет усиливать устойчивость растений к жаре, засухе, морозам и болезням. Это поможет адаптировать отрасль к меняющемуся климату и сохранить урожайность.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будущем особенно важны экономия воды, снижение потерь при хранении и перевозке, а также бережное использование почв, чтобы производство оставалось долгосрочно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географической картине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показывает, как природа, труд, наука и технологии вместе формируют пространство жизни людей. Его устойчивость зависит от бережного использования земли, воды и ресурсов.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2026-06-02T23:08:56Z</dcterms:created>
  <dcterms:modified xsi:type="dcterms:W3CDTF">2026-06-02T23:08:56Z</dcterms:modified>
</cp:coreProperties>
</file>