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стили речи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слова точно, уместно и выразительно?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вокруг нас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стили мы слышим каждый день: на уроке, дома, в учебнике, в новостях и в книгах. Один и тот же смысл звучит по-разному — всё зависит от цели, адресата и ситуации общения.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стилей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стили по цели, сфере и главным признакам.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выбирают по задаче общения: кому и зачем адресован текст.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«Речь. Стили речи»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стиль: живое повседневное общение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мы используем в беседе с друзьями, дома и в сообщениях. Он звучит естественно и помогает быстро обмениваться мыслями без лишней строгости.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характерны простые и привычные слова, короткие предложения, вопросы и восклицания. Часто встречаются неполные фразы, потому что собеседники понимают друг друга по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легко передаются настроение, оценка и личное отношение. Поэтому один и тот же факт может звучать дружелюбно, удивлённо или с юмором.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точность и объяснение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 там, где важно объяснить явление точно и понятно. В учебниках, словарях и энциклопедиях часто встречаются термины и определения.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в научном тексте строится последовательно: сначала факт, затем объяснение, пример или вывод. Лишние эмоции не мешают главному — ясности и точности.
</a:t>
            </a:r>
            <a:endParaRPr lang="en-US" sz="12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стиль: документы и правила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используют в заявлениях, справках, приказах, расписках, объявлениях и правилах. Его задача — передать информацию точно и без двусмысленности.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строятся по чёткой схеме и часто содержат стандартные выражения. Разговорные слова и слишком свободный тон здесь неуместны.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даты, фамилии, названия организаций, номера и официальные формулировки. Каждая деталь помогает избежать ошибок и недоразумений.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делает текст строгим, понятным и удобным для проверки. Именно поэтому в документах ценится не красота, а 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стиль: новости и общественный интерес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акция собрала сотни участников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площади прошёл экологический субботник, и к нему присоединились ученики, родители и учителя. Организаторы отметили, что важен не только результат, но и общий пример: забота о городе начинается с простых дел.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читать новости внимательно?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сообщает факты и одновременно помогает понять их значение. Автор может использовать яркий заголовок, вопрос или призыв, чтобы привлечь внимание читателя и побудить его задуматься о событии.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 победителем олимпиады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беседе с корреспондентом школьник рассказал, как готовился к соревнованию и что помогло ему добиться успеха. Такой текст сочетает живую речь, оценку и информацию, поэтому он легко читается и запоминается.
</a:t>
            </a:r>
            <a:endParaRPr lang="en-US" sz="9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стиль: образы и эмоции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помогает не просто сообщить событие, а показать его живо и ярко. В рассказе или стихотворении читатель словно видит картину, слышит звуки и чувствует настроение героя.
</a:t>
            </a:r>
            <a:endParaRPr lang="en-US" sz="1098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автор использует эпитеты, сравнения, метафоры и точные детали. Благодаря им обычные предметы и события становятся выразительными, а текст вызывает эмоции и создаёт образ.
</a:t>
            </a:r>
            <a:endParaRPr lang="en-US" sz="11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стилей речи по школьному курсу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стили отличаются по признакам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стиль может быть сильнее по нескольким признакам сразу, но не по всем одновременно.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 официально-деловой стили выигрывают точностью, а художественный — образностью; разговорный выделяется естественностью.
</a:t>
            </a:r>
            <a:endParaRPr lang="en-US" sz="11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«Стили речи»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в разных стилях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слова и предложения чаще встречаются в каждом стиле речи.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построение предложений помогают быстро узнать стиль и понять цель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как определить стиль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строится на цели высказывания, сфере общения, языковых средствах и общем впечатлении от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смотреть в первую очередь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о чём говорится в тексте. Одна и та же тема может быть раскрыта по-разному: коротко в сообщении другу, подробно в ответе на уроке или официально в объявлении.
</a:t>
            </a:r>
            <a:endParaRPr lang="en-US" sz="1232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учитывать, кому адресован текст. Для друга выбирают более простые и тёплые слова, а для учителя, читателя газеты или учреждения — более точные и сдержанные формулировки.
</a:t>
            </a:r>
            <a:endParaRPr lang="en-US" sz="123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помогает определить стиль: сообщить факт, объяснить правило, выразить мнение или создать образ. Если цель меняется, меняются и слова, и построение предложений, и общий тон высказывания.
</a:t>
            </a:r>
            <a:endParaRPr lang="en-US" sz="1232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обстановка и форма речи: устный ответ, записка, новость или документ. Именно ситуация подсказывает, насколько текст должен быть разговорным, точным, эмоциональным или строгим.
</a:t>
            </a:r>
            <a:endParaRPr lang="en-US" sz="1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в реальной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стили редко существуют «в чистом виде». В устном ответе могут появиться разговорные слова, а в учебном сообщении — точные термины и определения.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тексты тоже часто смешивают признаки разных стилей. В новости можно встретить оценку события, а в статье — короткие фразы, похожие на разговорные.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при этом — основной стиль текста. Он задаёт общий характер высказывания, а отдельные слова или обороты лишь добавляют оттенки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выборе стиля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писать официальный текст слишком свободно: использовать разговорные слова, шутки и неполные фразы. Для записки, заявления или справки такой тон выглядит неуместно и снижает точность.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переносить в учебный или деловой текст чрезмерные эмоции, просторечные выражения и слишком яркие оценки. Из-за этого сообщение становится неточным и труднее воспринимается.
</a:t>
            </a:r>
            <a:endParaRPr lang="en-US" sz="10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функциональных стилей речи,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помогают узнать стиль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текста полезно смотреть не только на отдельные слова, но и на то, как построены фразы и где используется текст.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стиль помогают определить лексика и сфера употребления; точность и структура особенно заметны в научном и официально-деловом стилях.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чувство стиля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 в тексте слова, которые указывают на стиль: термины, оценку, разговорные выражения, устойчивые обороты, эмоциональные детали и тип предложений.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Пробуй переделывать одно сообщение для разных адресатов. Это упражнение учит подбирать уместные слова и точно соблюдать цель общения.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свой текст с образцом и объясни, какие признаки помогли определить стиль. Постепенно ты начнёшь узнавать их быстрее и увереннее.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 разные варианты одного содержания: новость, рассказ, объявление, объяснение. Так легче заметить, как меняются слова, тон и построение предложений.
</a:t>
            </a:r>
            <a:endParaRPr lang="en-US" sz="10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 другие школьные предметы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изучают признаки стилей, сравнивают тексты и учатся находить языковые средства. Такие задания помогают понимать, почему один и тот же смысл можно выразить по-разному.
</a:t>
            </a:r>
            <a:endParaRPr lang="en-US" sz="120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по другим предметам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и окружающем мире чаще встречается научный стиль, а в истории и обществознании — публицистические и официально-деловые тексты. Это помогает передавать факты точно и понятно.
</a:t>
            </a:r>
            <a:endParaRPr lang="en-US" sz="11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внутри стилей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стиля есть свои привычные формы текста, которые помогают узнавать его в жизни и на уроках.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подсказывает, какие языковые средства будут уместны: один стиль объединяет несколько форм текста, но сохраняет общий характер.
</a:t>
            </a:r>
            <a:endParaRPr lang="en-US" sz="1163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функциональных стилей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владеть разными стилями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выбирать стиль помогает говорить и писать понятно. Текст становится уместным для конкретной ситуации, а мысль звучит точнее и убедительнее для собеседника или читателя.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в школе каждый день: на уроке, в сообщении, в письменной работе и при чтении разных текстов. Он помогает правильно понимать задачу и отвечать по существу.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различает стили, он лучше чувствует язык. Ему легче подбирать слова, замечать неточности и выражать мысль ясно, без лишних ошибок и повторов.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речи выбирают не случайно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зависит от цели, адресата, темы и ситуации общения. Если учитывать эти признаки, речь становится точной, уместной и выразительной в любой жизненной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2026-05-23T04:51:49Z</dcterms:created>
  <dcterms:modified xsi:type="dcterms:W3CDTF">2026-05-23T04:51:49Z</dcterms:modified>
</cp:coreProperties>
</file>