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 Жуана в русской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Жуан в русской поэзии — герой любви, свободы, вины и наказания.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испанской легенды к русской поэзии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 Жуана родился в Испании XVII века, а в русскую литературу пришёл через переводы, театр и интерес к романтизму. Поэтов привлекали его дерзость, независимость, одиночество и неизбежная расплата за выбор.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образа Дон Жуана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Жуан привлекает людей силой обаяния, уверенностью и умением говорить так, будто всё возможно. Но за этим часто скрывается холодность и неспособность к настоящей близости.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постоянно переступает нравственные границы, потому что живёт по собственным правилам. В литературе это делает его одновременно притягательным и опасным для окружающих.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почти всегда связан с внутренним разладом: внешняя свобода оборачивается пустотой или наказанием. Поэтому Дон Жуан вызывает не только интерес, но и тревогу.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Дон Гуан: живой и противоречивый герой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и остроумный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«Каменном госте» Дон Гуан у Пушкина не сводится к роли соблазнителя. Он смел, лёгок в речи и явно любит риск, поэтому кажется необычайно живым.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Опасность, которая нарастает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 этой лёгкостью постепенно проступает опасная игра с судьбой. Встреча с Донной Анной и возвращение к прошлому ведут героя к трагическому финалу.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тема рокового выбора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Гуан говорит уверенно и свободно, будто не признаёт никаких запретов и ограничений.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поступки похожи на проверку судьбы: герой идёт всё дальше, не думая о последствиях.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личная свобода без ответственности становится опасной не только для других, но и для самого героя.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трагедии напоминает: за дерзость и пренебрежение нравственным законом приходит возмездие.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Баратынский: Дон Жуан как человек усталости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Е. А. Баратынского Дон Жуан уже не блестящий победитель, а человек, который многое пережил и разочаровался в жизни. В нём слышится усталость, а не азарт.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словно потерял прежнюю энергию и больше не верит в радость новых побед. Вместо внешнего блеска в его образе ощущаются тишина, печаль и опустошённость.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Дон Жуан выглядит психологически глубже: он интересен не количеством побед, а состоянием души. Баратынский делает его более тихим и внутренне сложным.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Дон Жуана у русских поэтов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«лучше» или «хуже», а смену главного акцента в образе у разных авторов.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Дон Жуан становится менее внешне эффектным и всё более внутренне напряжённым; особенно заметна тема одиночества.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произведений А. С. Пушкина, Е. А. Баратынского, А. А. Блока и М. И. Цветаевой; условная шкала для сравнения.
</a:t>
            </a:r>
            <a:endParaRPr lang="en-US" sz="10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Блок: Дон Жуан в мире символов и тайн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Блока важен не только сам герой, но и его вечный поиск чего-то недостижимого. Дон Жуан стремится вперёд, но не может удержать то, к чему тянется.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звучит как мечта, которая не становится реальностью. Поэтому Дон Жуан у Блока кажется одновременно загадочным и недосягаемым.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А. А. Блока Дон Жуан связан не с яркой действием, а с атмосферой тумана, тайны и недосказанности. Он становится частью символического мира, где многое скрыто.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Страсть, которая не знает покоя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М. И. Цветаевой Дон Жуан — это герой с резким характером и сильной внутренней энергией. Он не умеет жить спокойно и всё время движется вперёд, словно не может остановиться. В этом движении чувствуется не только сила, но и напряжение.
</a:t>
            </a:r>
            <a:endParaRPr lang="en-US" sz="122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Цветаеву интересует не число его побед, а то, что стоит за ними. Её Дон Жуан платит за независимость одиночеством, внутренней усталостью и невозможностью обрести покой. Поэтому он выглядит не только ярким, но и очень драматичным.
</a:t>
            </a:r>
            <a:endParaRPr lang="en-US" sz="127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без тишины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поэзии Дон Жуан словно живёт на пределе чувств. Его образ строится на резкой интонации, сильных эмоциях и постоянном внутреннем движении. Такой герой притягивает внимание, но в то же время кажется одиноким даже среди людей.
</a:t>
            </a:r>
            <a:endParaRPr lang="en-US" sz="1225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Цветаева: Дон Жуан как образ сильного и одинокого человека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04617"/>
            <a:ext cx="4176900" cy="19164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поэты и их версии Дон Жуана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образ меняется у разных авторов.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Дон Жуан раскрывает новую грань характера: от дерзости и рока до тайны, усталости и одиночества.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Е. А. Баратынский, А. А. Блок, М. И. Цветаева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206840"/>
            <a:ext cx="750900" cy="600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темы, которые связаны с Дон Жуаном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дон-жуановском сюжете любовь редко приносит покой: она становится проверкой чувств, доверия и границ. Герой увлекает, но сам не умеет сохранять тёплую и честную близость.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 Жуана заставляет задуматься о последствиях поступков. Его обаяние не отменяет вины: авторы показывают, что нарушение нравственного закона неизбежно ведёт к внутреннему или внешнему суду.
</a:t>
            </a:r>
            <a:endParaRPr lang="en-US" sz="1283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риск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Жуан стремится жить по собственным правилам и не терпит ограничений. Но такая свобода в литературе почти всегда связана с опасностью, потому что за неё приходится отвечать.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и 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историй о Дон Жуане часто трагичен: герой остаётся один на один с расплатой. Даже когда наказание не показано прямо, ощущение пустоты делает его образ особенно драматичным.
</a:t>
            </a:r>
            <a:endParaRPr lang="en-US" sz="13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дон-жуановский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характерна для пушкинской традиции и поздней русской лирики: от нового увлечения к кризису и расплате.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приёмы, которые создают образ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строят образ Дон Жуана на резких контрастах: внешняя лёгкость соседствует с тревогой, а блестящая речь — с надвигающейся опасностью. Так герой кажется одновременно привлекательным и ненадёжным.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повторяющиеся детали: ночь, маска, дуэль, статуя, молчание перед развязкой. Они создают ощущение тайны и заранее предупреждают читателя о возможной беде.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недосказанность помогают показать двойственность героя. Автор не даёт ему стать ни простым злодеем, ни безупречным романтическим мечтателем, поэтому образ остаётся живым и сложным.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рядом с Дон Жуаном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персонажи помогают увидеть, как Дон Жуан действует на других людей. Через их реакцию становится заметнее его обаяние, ложь, смелость и неспособность к подлинной близости.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важна Донна Анна в пушкинской традиции: рядом с ней герой раскрывается не только как соблазнитель, но и как человек, чьи поступки причиняют боль и нарушают нравственные границы.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чаще всего связаны с Дон Жуаном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мотивов делает героя не только ярким, но и внутренне противоречивым.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связаны с любовью, виной и свободой: именно они превращают привлекательность Дон Жуана в трагедию.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 материалам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образ важен для школьного изучения литературы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Дон Жуана удобно сравнивать разные литературные эпохи: романтизм, символизм и более психологичную лирику. Один герой показывает, как меняется взгляд писателей на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помогает учиться анализировать характер, тему и художественные средства. Ученики видят, как автор строит героя через речь, детали, поступки и отношение к его выбору.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Жуан показывает, что в литературе важно не только событие, но и авторская оценка. Один и тот же поступок может звучать как вызов, трагедия или предупреждение.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60140"/>
            <a:ext cx="750900" cy="6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173454"/>
            <a:ext cx="750900" cy="6674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Жуан в разных видах искусства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 Дон Жуане часто появляется на сцене, потому что в нём есть сильные диалоги, напряжённые столкновения и яркий финал. Театр делает этот образ особенно выразительным.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обращались к истории Дон Жуана из-за её драматизма и эмоциональной силы. Музыка подчёркивает страсть, тревогу и неизбежность развязки, которые важны для этого сюжета.
</a:t>
            </a:r>
            <a:endParaRPr lang="en-US" sz="1421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Художников привлекали узнаваемые сцены: встреча, соблазнение, расплата, появление статуи. Живопись помогает увидеть Дон Жуана как часть большой европейской культурной традиции.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поэты опирались на уже известный образ и наполняли его новыми смыслами. Поэтому Дон Жуан стал не просто героем одного текста, а устойчивым культурным мифом.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автора помогают увидеть, как меняется образ Дон Жуана от эпохи к эпохе.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это число помогает быстро запомнить главных русских авторов, у которых образ особенно заметен, и увидеть, что один герой может звучать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герой-странник ищет смысл и дорогу, а Дон Жуан прежде всего проверяет границы в любви. Его движение связано не с поиском мира, а с постоянным нарушением правил.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авантюрист действует ради выгоды или удачи, но Дон Жуан интереснее психологически. Его поступки окрашены страстью, самоуверенностью и внутренним вызовом, поэтому он не сводится к мошеннику.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обаяния и нравственной ошибки делает Дон Жуана сложным типом. Он одновременно привлекает читателя и заставляет задуматься о цене личной свободы.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этот герой чаще вызывает не смех, а тревогу. Авторы показывают его как человека, который сам приближает беду, даже когда кажется внешне лёгким и свободным.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Жуан и другие литературные типы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Жуан остаётся важным, потому что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превратила Дон Жуана в многоликий образ: дерзкий, усталый, загадочный и одинокий. Через него легче понять, как литература показывает любовь, свободу и ответственность человека.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2026-05-22T20:47:40Z</dcterms:created>
  <dcterms:modified xsi:type="dcterms:W3CDTF">2026-05-22T20:47:40Z</dcterms:modified>
</cp:coreProperties>
</file>