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ожидания и тревоги Серебряного века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перелом, новые формы и тревожный поиск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на пороге перемен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1900–1917 годы изменили читателя, издательское дело и саму роль литературы: она стала острее реагировать на революцию, рост городов и ожидание общественного перелома.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изменила литературное воображение
</a:t>
            </a:r>
            <a:endParaRPr lang="en-US" sz="2239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мгновенная связь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общения изменила представление о расстоянии и времени. Писатели стали точнее передавать обрывочность впечатлений, внезапность известий и чувство мира, в котором всё происходит одновременно.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ночь перестала быть тёмной и привычной: освещённые улицы усилили ощущение непрерывного движения, а в литературе — мотивы бодрствования, напряжения и вторжения техники в повседневность.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 скорость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сделала скорость заметным культурным символом эпохи. В поэзии и прозе чаще появляются ритм, рывок, резкий поворот и образ человека, который не успевает за ускорившейся жизнью.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и городской шум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Трамвай, толпа и уличный гул превратили город в самостоятельного героя литературы. Авторы передавали не только движение транспорта, но и дробность, тесноту, нервность большого города.
</a:t>
            </a:r>
            <a:endParaRPr lang="en-US" sz="1349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новое восприятие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приучало к смене кадров и фрагментарному видению. Это поддержало литературный интерес к монтажности, резким переходам и образу реальности, собранной из отдельных впечатлений.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Схематизированная визуализация по материалам исторической статистики Российской империи и школьного курса истории культуры; значения индексированы для демонстрации динамики.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городской и культурной жизни
</a:t>
            </a:r>
            <a:endParaRPr lang="en-US" sz="253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росли города, ширилась грамотность и усиливалась роль периодики как ежедневного культурного посредника.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устойчивое ускорение: литература всё теснее входила в массовую городскую среду и становилась частью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в литературном воображении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 света и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начала века Петербург часто выглядит как город-призрак: величественный, холодный и внутренне неустойчивый. Его проспекты, мосты и туманы создают ощущение исторического напряжения, где красота соседствует с предчувствием катастрофы.
</a:t>
            </a:r>
            <a:endParaRPr lang="en-US" sz="1352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память, движение,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воспринимается иначе: как город, в котором древность и современность сосуществуют почти на равных. В нём чувствуется культурная глубина, деловая энергия и живая связь с национальной историей, что особенно важно для поэтов и прозаиков эпохи.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как испытание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Петербург, и Москва становятся пространством, где человек проверяется на прочность. Толпа, шум, вывески, театры и редакции создают среду, в которой особенно остро звучат одиночество, отчуждение и поиск своего места.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общественного напряжения особенно заметны мотивы одиночества и отчуждения. Художественный текст становится пространством, где личная судьба связывается с общей судьбой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рабочих кварталов, забастовок, тяжёлого труда и нестабильного быта усиливали в литературе чувство надлома. Герои всё чаще оказываются перед выбором между сочувствием, молчанием и личной ответственностью.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начала XX века внимательно всматривались в неравенство между центром и окраинами, богатством и бедностью. Этот разрыв воспринимался не только как социальная, но и как нравственная проблема.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 и тема разлома
</a:t>
            </a:r>
            <a:endParaRPr lang="en-US" sz="27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9329"/>
            <a:ext cx="4646100" cy="18379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направлений показывает, что литература начала XX века развивалась не по одной линии, а через спор художественных программ.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история русской культуры начала XX века.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Серебряного века
</a:t>
            </a:r>
            <a:endParaRPr lang="en-US" sz="239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был эпохой конкурирующих эстетик: каждое направление по-своему отвечало на кризис старых ценностей и искало новый язык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 начале XX века
</a:t>
            </a:r>
            <a:endParaRPr lang="en-US" sz="248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 материалам истории русской литературы рубежа XIX–XX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Толстого, Чехова и Горького продолжало задавать высокий уровень художественной и нравственной требовательности. Однако литература всё заметнее обращалась к внутреннему миру человека и его скрытым конфликтам.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мотивы усилили внимание к вопросам смысла, веры и исторической судьбы. В центре текста оказался не только общественный конфликт, но и духовный кризис личности.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Символика, исповедальность и лирическая субъективность стали важными признаками новой поэтики. Писатели стремились не просто описывать действительность, а передавать её переживание изнутри.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связано и расширение художественного эксперимента: меняется ритм, образность, композиция и само представление о том, что может быть темой литературы.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на рубеже веков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 и литература общественного протеста
</a:t>
            </a:r>
            <a:endParaRPr lang="en-US" sz="2365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забастовок и уличных волнений художественные тексты наполняются мотивами исторического суда, народной боли и тревожного ожидания перемен.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надеждой приходит и разочарование: литература сохраняет веру в обновление, но всё яснее видит, что быстрый перелом не снимает глубоких противоречий.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напряжённость усилила гражданский тон литературы. Писатели и поэты острее говорили о свободе, насилии и праве человека на достоинство.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 основе школьного курса литературы и обзора русской культуры начала XX века.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поиски эпохи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была многоголосой: рядом существовали поэтические школы, традиционная проза и быстро растущий массовый рынок.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одно направление не задавало эпоху единолично: именно конкуренция эстетик сделала Серебряный век особенно динамичным.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как язык скрытых смыслов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мира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исходили из мысли, что видимая реальность не исчерпывает смысл бытия. Стихотворный образ у них намекает на иное, более глубокое духовное содержание.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тревоги и предчувствия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возникают мотивы города-призрака, судьбы, гибели и исторического ожидания. У Блока, Белого, Брюсова и Сологуба это создает атмосферу напряженной тайны.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378" y="3184796"/>
            <a:ext cx="389025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массовая культура изменила читательскую среду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Периодика стала главным способом быстро узнавать о новых стихах, статьях и литературных спорах, а также формировала привычку к регулярному чтению.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 и альманахи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книг и сборников расширило выбор для читателя и позволило сосуществовать разным вкусам — от классической прозы до смелых экспериментов.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вечера и лекции превращали обсуждение искусства в событие городской жизни, где слушатели соприкасались с новыми идеями не только на страницах книг.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раннее кино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кино усиливали интерес к образу, ритму и зрелищности, а литература все чаще вступала в диалог с другими формами искусства.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писатели и поэты стремились понять, как устроены личность, свобода и нравственный выбор. Литература все чаще становилась пространством серьезного размышления, а не только художественного описания.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религиозные поиски интеллигенции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влияние оказали идеи Владимира Соловьёва и религиозно-философские обсуждения рубежа веков. Они укрепляли представление о том, что искусство способно открывать духовный смысл истории.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символистской среде активно спорили о Боге, судьбе России, назначении художника и границах человеческого знания. Эти споры формировали особую интеллектуальную напряженность эпохи.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философии усиливал личностное начало в литературе: авторы говорили о внутреннем кризисе, поиске опоры и ответственности человека перед собой и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литературы и истории русской культуры начала XX века.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и издательская активность эпохи
</a:t>
            </a:r>
            <a:endParaRPr lang="en-US" sz="21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выходила за пределы салонов: новые тексты быстро обсуждались в печати, на вечерах и в учебной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издательского рынка сделало литературу заметной частью городской коммуникации и ускорило распространение идей Серебряного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война и тревога в поэтических образах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начала века часто изображали город как пространство напряжения: шум улиц, туман, фабричные огни и одиночество героя передают ощущение надвигающегося исторического сдвига.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и революционные ожидания усиливали мотив катастрофы. Петербург в таких текстах становится не просто местом действия, а символом хрупкого и тревожного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Блок, Андрей Белый и Валерий Брюсов связали поэзию с философским поиском, городской темой и ощущением исторической судьбы, сделав лирику более напряженной и многослойной.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Ахматова, Николай Гумилёв, Осип Мандельштам, Владимир Маяковский и Марина Цветаева расширили диапазон интонаций: от исповеди и памяти до резкого эксперимента со словом.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показало, что литература больше не ограничивается одной темой или школой: она исследует личность, время, культуру и сам язык как предмет художественного открытия.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авторы, новые голоса, новые темы
</a:t>
            </a:r>
            <a:endParaRPr lang="en-US" sz="25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литературных мотивов начала XX века по школьному курсу.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 тревоги эпохи в сознании писателей
</a:t>
            </a:r>
            <a:endParaRPr lang="en-US" sz="213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не противопоставляли надежду и страх: оба чувства существовали одновременно и определяли тональность произведений Серебряного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перевес тревоги показывает, что вера в обновление сопровождалась острым предчувствием кризиса и исторической ломки.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внимательно реагировали на реальные перемены: революции, рост городов, социальные конфликты и новую повседневность. Поэтому художественный текст стал точным свидетелем времени.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начала XX века так точно передает напряжение эпохи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ограничивалась описанием событий. Она соединяла социальные наблюдения с философскими вопросами о личности, смысле жизни и месте человека в истории.
</a:t>
            </a:r>
            <a:endParaRPr lang="en-US" sz="1167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эксперименты с языком, ритмом и образом позволили выразить то, что трудно передать прямым высказыванием: тревогу, неустойчивость и надежду на преображение.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начала XX века: память о переломе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запечатлел эпоху, в которой ожидание обновления соседствовало с тревогой перед распадом старого мира. Именно поэтому его тексты остаются живым историческим опытом.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2026-05-20T02:34:11Z</dcterms:created>
  <dcterms:modified xsi:type="dcterms:W3CDTF">2026-05-20T02:34:11Z</dcterms:modified>
</cp:coreProperties>
</file>