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развитие: от древности к современной России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царей и храмов — к гражданам, законам и современному государству.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политическое развитие
</a:t>
            </a:r>
            <a:endParaRPr lang="en-US" sz="3240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развитие показывает, как меняются источники власти, порядок управления и участие людей в политике. На примерах Древнего Востока, Греции, Рима и России видно, как возникают законы, институты и централизация.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главных опор обычно связывали власть древневосточного царя в одном управленческом узле.
</a:t>
            </a:r>
            <a:endParaRPr lang="en-US" sz="1111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Обобщающий курс истории Древнего Востока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власти — дворец, храм и армия — подчиняли хозяйство единому центру и делали население подданными.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сатрапий обычно выделяют в административном устройстве державы Дария I.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Персидской империи при Дарии I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держава при Дарии I была разделена на сатрапии, чтобы управлять огромной территорией через наместников.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статей традиционно приписывают Кодексу Хаммурапи.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Писаное право делало власть предсказуемой: оно фиксировало наказания, обязанности и порядок разрешения споров.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1000+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2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греческом мире существовало более тысячи полисов с собственными законами и гражданским коллективом.
</a:t>
            </a:r>
            <a:endParaRPr lang="en-US" sz="1132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Греции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полис был политическим сообществом граждан, которые защищали землю, служили в войске и участвовали в управлении.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состав имел Совет пятисот — один из ключевых органов афинской демократии.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политическая система V века до н. э.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опиралась на собрание граждан и жребий, но политические права принадлежали не всем жителям города.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царей одновременно возглавляли спартанскую систему власти.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в классическую эпоху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строила управление вокруг узкого круга граждан и жесткой военной подготовки, превращая дисциплину в основу порядка.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8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Октавиан получил титул Августа, и республика фактически уступила место принципату.
</a:t>
            </a:r>
            <a:endParaRPr lang="en-US" sz="1178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Римской республики и ранней империи
</a:t>
            </a:r>
            <a:endParaRPr lang="en-US" sz="1185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создала систему распределения полномочий, но гражданские войны открыли путь единоличной власти императора.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Каракалла распространил римское гражданство на всех свободных жителей империи.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Constitutio Antoniniana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решение превратило гражданство из привилегии в универсальный правовой статус и укрепило единство империи.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047263"/>
            <a:ext cx="3765900" cy="187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власти и участия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и на Древнем Востоке, и в античности власть держалась на силе, праве и признании авторитета, но круг участников управления был разным.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сакральной монархии, тем заметнее участие граждан и роль публичных институтов.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политических моделей Древнего Востока и античного мира на основе материала презентации.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политического развития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ключевым признакам помогает увидеть не только различия между цивилизациями, но и общую логику политического развития: рост значения закона и институтов.
</a:t>
            </a:r>
            <a:endParaRPr lang="en-US" sz="1353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сравнительный материал по Древнему Востоку, Афинам и Риму из содержания презентации.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 политическое развитие ведёт от личной и сакральной власти к более формализованным институтам и правовым правилам.
</a:t>
            </a:r>
            <a:endParaRPr lang="en-US" sz="14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принятия Конституции заложил базовые рамки российской политической системы.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 1993 года.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1993 года стала правовой основой системы, которая после 2000 года сохранила свои институты, но всё заметнее работала через исполнительную вертикаль.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федеральных округов было создано для укрепления управляемости страны из центра.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 Президента Российской Федерации от 13 мая 2000 года № 849.
</a:t>
            </a:r>
            <a:endParaRPr lang="en-US" sz="93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федеральных округов стало символом нового этапа централизации: центр получил более чёткий механизм координации регионов и контроля исполнения решений.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поворотным в перераспределении полномочий между центром и регионами.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и президентские решения о порядке наделения полномочиями высших должностных лиц субъектов Российской Федерации в 2004 году.
</a:t>
            </a:r>
            <a:endParaRPr lang="en-US" sz="731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порядка формирования региональной власти сократило самостоятельность субъектов Федерации и усилило зависимость регионов от федерального центра.
</a:t>
            </a:r>
            <a:endParaRPr lang="en-US" sz="26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выборов в этой системе — легитимировать власть и обновлять элиты.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избирательной практике России в 2000–2016 годах на основе материала презентации.
</a:t>
            </a:r>
            <a:endParaRPr lang="en-US" sz="93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сохраняли систему легитимации и обновления элит, но происходили в рамках правил, которые задавали пределы политической конкуренции.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избирательные вехи особенно ясно обозначили устойчивость и уязвимость политической модели.
</a:t>
            </a:r>
            <a:endParaRPr lang="en-US" sz="111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3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президентских выборов 2008 и 2012 годов, а также изменений в партийном и избирательном законодательстве.
</a:t>
            </a:r>
            <a:endParaRPr lang="en-US" sz="893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ключевые кампании показали преемственность власти в 2008 году и рост общественного внимания к правилам политики в 2012 году.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рубежом, после которого внутренняя консолидация заметно усилилась.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2014 года и последующих санкционных ограничений.
</a:t>
            </a:r>
            <a:endParaRPr lang="en-US" sz="93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стал точкой резкого усиления внешнеполитической повестки, которая повлияла на общественные настроения, медиа и приоритеты государства.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2008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кризис быстро отразился на российской экономике и политических приоритетах.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Макроэкономическая хронология кризиса 2008–2009 годов и его последствий для России.
</a:t>
            </a:r>
            <a:endParaRPr lang="en-US" sz="93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2008 года показал уязвимость сырьевой модели роста и заставил государство больше внимания уделять стабильности, социальным обязательствам и управляемости.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как меняется власть во времени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развитие — это не прямой прогресс, а смена моделей власти, в которой право, участие граждан, сила государства и исторические кризисы постоянно меняют баланс управления.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2026-07-26T13:57:40Z</dcterms:created>
  <dcterms:modified xsi:type="dcterms:W3CDTF">2026-07-26T13:57:40Z</dcterms:modified>
</cp:coreProperties>
</file>