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706" y="0"/>
            <a:ext cx="54700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My day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своём дне по-английски просто и понятно.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daily routine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routine — это привычный порядок дел за день. Мы говорим о знакомых действиях: встать, умыться, пойти в школу, поиграть и лечь спать. Короткие фразы с временем помогают описывать день по порядку.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Morning: the day begins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Проснуться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пробуждения. Можно сказать: I wake up at 7 o’clock. Это первое действие дня, которое помогает сразу начать говорить о распорядке по-английски.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Встать и умыться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пробуждения мы встаём, умываемся и готовимся к новому дню. Полезные слова: get up, wash, brush my teeth. Они часто идут друг за другом в одном предложении.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get dressed. Утром важно быстро и аккуратно одеться, чтобы успеть всё вовремя. Такая фраза хорошо подходит для рассказа о школьном дне.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200101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Собраться в школу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ребёнок собирает вещи: pack my bag. Это помогает не забыть учебники, тетради и пенал. Так утро становится понятным и организованным.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483946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день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get up early показывает, что утро начинается активно. Когда действия идут по порядку, легче запомнить слова и рассказать о своём дне без путаницы.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416" y="1496961"/>
            <a:ext cx="2611609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Breakfast before school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даёт силы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Breakfast помогает проснуться окончательно и настроиться на уроки. После него легче учиться, отвечать и не мечтать о сне на математике.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завтрак можно есть milk, bread, eggs, porridge и fruit. Такая еда делает утро вкусным и полезным, а не только очень сонным.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темы удобно говорить: I have breakfast in the morning. I eat healthy food before school. Эти предложения короткие и легко запоминаются.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к теме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изображение ребёнка за столом с тарелкой и чашкой. Такая сцена сразу показывает, что день начинается спокойно и по-домашнему.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the way to school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продолжается дорогой в школу. Ребёнок выходит вовремя и говорит: I go to school at 8 o’clock.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идти пешком, ехать на автобусе или отправляться вместе с родителями. Часто говорят: I walk to school.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пути важно arrive on time. Так начинается учебный день без спешки и с хорошим настроением.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44150"/>
            <a:ext cx="603375" cy="536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school day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дети читают тексты и слова. Фраза We read at English lessons помогает связать английский язык с обычной работой в классе.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пишут в тетрадях, выполняют задания и аккуратно оформляют ответы. We write in our notebooks — простая и полезная фраза для урока.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слушать учителя и одноклассников. Когда ребёнок внимательно слушает, ему легче понимать задания и повторять новые слова без лишней суеты.
</a:t>
            </a:r>
            <a:endParaRPr lang="en-US" sz="1349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часто нужно repeat слова, счёт и короткие фразы. Это помогает лучше запомнить материал и чувствовать себя увереннее на уроке.
</a:t>
            </a:r>
            <a:endParaRPr lang="en-US" sz="14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Order of the morning routine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 проходит обычное школьное утро.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time at school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между уроками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 — это короткое время, когда можно немного отдохнуть. Дети делают паузу, двигаются и готовятся к следующему уроку без спешки.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разговоры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ученики играют, разговаривают и смеются с друзьями. Фраза I play with my friends хорошо передаёт атмосферу школьного отдыха.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перекус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пьют воду или едят небольшой snack. Это помогает чувствовать себя бодрее, особенно если впереди ещё несколько уроков.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к 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перерыва легче слушать учителя и отвечать на вопросы. I rest during the break — простая фраза, которая описывает полезную паузу.
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861" y="2327342"/>
            <a:ext cx="264315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в школьной столовой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столовой дети выбирают soup, rice или pasta. На подносе рядом лежат fruit и стоит стакан воды. Такой обед помогает восстановить силы после уроков и спокойно продолжить день.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обед дома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обедает дома после школы. На столе могут быть salad, bread и тёплый суп, а рядом — вода. Фраза I have lunch at school подойдёт, если обед проходит в школе.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пауза днём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 — это не только еда, но и короткий отдых. Дети садятся за стол, пьют water и набираются сил. Потом легче учиться, играть и делать домашнее задание.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Lunch time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school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дети come home и снимают школьную усталость вместе с ботинками. Это хорошее время, чтобы спокойно переключиться с учебы на отдых и дела дома.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отдохнуть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relax for a little while и change clothes. Несколько минут тишины помогают восстановить силы, а любимая домашняя одежда делает вечер удобнее.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уроки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приходит время do homework. Ребёнок повторяет материал, читает слова и пишет в тетради, чтобы лучше запомнить всё, что было на уроках.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Заняться приятным делом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go to a club, гулять или просто поиграть. Так после школы день остаётся полезным, но не превращается в сплошную работу.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 time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6108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Начать с 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открывает дневник или учебник и понимает, что нужно сделать. Важно спокойно прочитать задание, чтобы потом не перепутать слова, числа и цвета.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90899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Выполнить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ребёнок пишет, читает, считает или раскрашивает. В теме My day полезно говорить: I do my homework in the afternoon. I write in my exercise book.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8261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и закончить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нужно проверить ответы и аккуратно убрать тетрадь. Можно сказать: I check my homework. I finish my work and get ready for the next activity.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713109"/>
            <a:ext cx="386371" cy="30909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 time and hobbies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 мячом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дети любят двигаться и играть в активные игры. Можно сказать: I play football. Это весело, помогает быть сильнее и сразу поднимает настроение.
</a:t>
            </a:r>
            <a:endParaRPr lang="en-US" sz="1475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 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 — спокойное и приятное занятие дома. Фраза I draw pictures подходит для этого занятия, когда ребёнок использует карандаши, фломастеры и немного фантазии.
</a:t>
            </a:r>
            <a:endParaRPr lang="en-US" sz="1365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танцы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хочется музыки, можно петь и танцевать. Фразы I sing songs и I dance хорошо показывают свободное время и делают день ярче.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увлечения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катаются на велосипеде, строят из кубиков или играют в настольные игры. Такие занятия помогают отдыхать, думать и проводить время интересно.
</a:t>
            </a:r>
            <a:endParaRPr lang="en-US" sz="14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280" y="2327342"/>
            <a:ext cx="2674612" cy="2630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9359" y="2327342"/>
            <a:ext cx="2674612" cy="263009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Walking and playing outdoors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дети выходят во двор и берут мяч. Они бегают, смеются и играют вместе с друзьями. Это хорошее время, чтобы отдохнуть от занятий и подышать свежим воздухом.
</a:t>
            </a:r>
            <a:endParaRPr lang="en-US" sz="100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 парке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ребёнок может идти по дорожке, кататься на велосипеде и смотреть на деревья. Рядом слышны голоса друзей, а на площадке всегда есть место для игры и движения.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день на площадке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детской площадке дети прыгают, бегают и играют в мяч. Кто-то катается, кто-то ждёт своей очереди, но всем хватает улыбок и энергии. Такой отдых после уроков особенно полезен.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day after lessons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 обычный порядок дел после школы: сначала домашние обязанности, потом отдых и подготовка ко сну.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Helping at home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игрушки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ребёнок может собрать кубики, машинки и куклы на свои места. Это помогает комнате выглядеть аккуратно и учит заканчивать дело до следующего занятия.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Заправить кровать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утром заправить кровать, в комнате сразу становится опрятнее. Простая фраза I make the bed показывает полезную привычку и заботу о порядке дома.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Полить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полив растений — хорошее дело для младших школьников. Дети учатся быть внимательными и могут сказать: I water flowers at home.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200101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Накрыть на стол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ужином можно помочь семье: разложить тарелки, ложки и салфетки. Такое задание развивает ответственность и показывает, что каждый может быть полезен.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483946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одежду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или стирки одежду нужно аккуратно убрать. Фраза I put clothes away подходит для этой привычки и напоминает, что порядок начинается с маленьких шагов.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Evening with the family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собирается за столом, чтобы поужинать и немного отдохнуть после дня. Во время ужина приятно говорить о школе, делах и планах на завтра.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ужина взрослые и дети могут просто поговорить. Такие минуты помогают лучше понимать друг друга, а короткие фразы на английском становятся особенно полезными и живыми.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семьи читают книгу, а кто-то смотрит телевизор или просто сидит рядом. Вечер проходит тихо, без спешки, и день заканчивается спокойно.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ко сну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ребёнок умывается, надевает пижаму и готовится к завтрашнему дню. Это хороший момент, чтобы завершить дела и сказать good night.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767" y="2327342"/>
            <a:ext cx="3419905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Getting ready for bed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в комнате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уже горит лампа, и день постепенно заканчивается. Ребёнок умывается, чистит зубы и надевает пижаму. Потом он аккуратно кладёт одежду на стул и готовится лечь в кровать.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перед сном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приятно взять книжку и немного почитать с родителями. После этого ребёнок говорит: I go to bed at 9 o’clock. Комната становится тихой, а сон приходит быстро и спокойно.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дня помогают строить простые фразы о распорядке.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слова времени делают предложения понятными: утром, днём, вечером и ночью ребёнок легко рассказывает о своём дне без лишних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2 «My day»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example of a daily routine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87519" y="2371244"/>
            <a:ext cx="3114241" cy="7599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7:00 —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просыпается и начинает новый день. Это первое событие помогает легко перейти к следующему действию без спешки и путаницы.
</a:t>
            </a:r>
            <a:endParaRPr lang="en-US" sz="1383" dirty="0"/>
          </a:p>
        </p:txBody>
      </p:sp>
      <p:sp>
        <p:nvSpPr>
          <p:cNvPr id="12" name="Text 3"/>
          <p:cNvSpPr txBox="1"/>
          <p:nvPr/>
        </p:nvSpPr>
        <p:spPr>
          <a:xfrm>
            <a:off x="4455117" y="2371244"/>
            <a:ext cx="3114241" cy="7599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7:30 — Завтрак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подъёма ребёнок завтракает и получает силы для школы. Утренний приём пищи помогает спокойно начать день и быть готовым к урокам.
</a:t>
            </a:r>
            <a:endParaRPr lang="en-US" sz="1323" dirty="0"/>
          </a:p>
        </p:txBody>
      </p:sp>
      <p:sp>
        <p:nvSpPr>
          <p:cNvPr id="13" name="Text 4"/>
          <p:cNvSpPr txBox="1"/>
          <p:nvPr/>
        </p:nvSpPr>
        <p:spPr>
          <a:xfrm>
            <a:off x="640683" y="3611123"/>
            <a:ext cx="2355409" cy="847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8:00 — Дорога в школу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ученик идёт в школу и приходит вовремя. Такая привычка помогает соблюдать порядок и начинать учебный день уверенно.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3490249" y="3611123"/>
            <a:ext cx="2355409" cy="847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ребёнок слушает, читает, пишет и отвечает. Это важная часть дня, где английские слова соединяются с обычной школьной жизнью.
</a:t>
            </a:r>
            <a:endParaRPr lang="en-US" sz="1251" dirty="0"/>
          </a:p>
        </p:txBody>
      </p:sp>
      <p:sp>
        <p:nvSpPr>
          <p:cNvPr id="15" name="Text 6"/>
          <p:cNvSpPr txBox="1"/>
          <p:nvPr/>
        </p:nvSpPr>
        <p:spPr>
          <a:xfrm>
            <a:off x="6324709" y="3611123"/>
            <a:ext cx="2355409" cy="847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сон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домашних дел и игры ребёнок отдыхает и ложится спать. День заканчивается спокойно, а завтра можно снова повторить привычный порядок.
</a:t>
            </a:r>
            <a:endParaRPr lang="en-US" sz="12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day: words, actions and order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My day помогает ребёнку говорить о своём распорядке коротко и понятно. Если помнить слова времени и порядок действий, рассказ о дне получится уверенным и очень простым.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2026-05-30T10:00:48Z</dcterms:created>
  <dcterms:modified xsi:type="dcterms:W3CDTF">2026-05-30T10:00:48Z</dcterms:modified>
</cp:coreProperties>
</file>