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городе и безопасность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безопасен, когда люди внимательны друг к другу и к правилам.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живёт по общим правилам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рядом находятся дома, дороги, дворы и общественные места, поэтому одна неосторожность может затронуть многих. Общие правила помогают избегать конфликтов, травм и опасных ситуаций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 городе зависят друг от друга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пользуются одной инфраструктурой: дорогами, транспортом, водой, светом и связью. Если кто-то нарушает порядок, неудобство быстро чувствуют соседи, пассажиры и прохожие.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доме и во дворе держится на уважении к чужому времени и пространству. Тишина ночью, аккуратность в подъезде и бережное отношение к общему имуществу снижают поводы для ссор.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чаще появляются там, где люди спешат, толкаются и не замечают других. Внимательность, очередь и спокойный тон помогают сохранить безопасность и доброжелательную атмосферу.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рядом: безопасность начинается с общения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соседи замечают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где люди здороваются и знают соседей, быстрее замечают странные ситуации. Пожилому человеку легче попросить помощи, а детям — понять, к кому обратиться, если что-то пошло не так.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места требуют аккуратности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Подъезд, лифт, лестничная площадка и почтовые ящики — это пространство, которым пользуются все. Если двери не хлопают, а мусор и посторонние предметы не мешают проходу, в доме становится спокойнее и безопаснее.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Подозрительная ситуация не должна оставаться незамеченной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дворе кто-то ведёт себя странно, важно сразу сообщить взрослым. Камеры наблюдения, освещение и внимательные жильцы помогают быстрее заметить проблему и предотвратить неприятности.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городе чаще всего возникают риски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рисков особенно заметны места, где люди торопятся и отвлекаются друг на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связана с улицей и транспортом, но цифровые угрозы тоже требуют внимания.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теме городской безопасности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на пешеходном переходе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 пешеходному переходу и на зелёный сигнал. Перед шагом на проезжую часть важно остановиться, посмотреть налево и направо и убедиться, что машины остановились.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выбегать на дорогу, переходить между стоящими машинами или отвлекаться на телефон и наушники. Даже короткая невнимательность может помешать заметить велосипед, самокат или поворачивающую машину.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тёмное время помогают светлая одежда и светоотражатели на рюкзаке или куртке. Чем заметнее пешеход для водителя, тем раньше его увидят и тем безопаснее будет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опасной ситуации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для здоровья, безопасности или порядка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 городе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службы отвечают за разные виды опасности, поэтому важно знать, куда обращаться.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подходит для вызова помощи во многих экстренных ситуациях.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номера экстренных служб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общественном транспорте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троллейбусе, трамвае и метро нельзя толкаться или бегать. Спокойное поведение снижает риск падения и помогает всем пассажирам ехать без лишнего напряжения.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за поручни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важно держаться за поручни, особенно при резком торможении и поворотах. Это простое правило защищает от ушибов и падений.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Уступайте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людям, пассажирам с маленькими детьми и людям с ограниченными возможностями место нужно уступать. Так поездка становится удобнее и проявляется уважение к другим.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мешайте выходу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стойте у дверей и не пытайтесь выйти в закрывающиеся двери. Нужно заранее подготовиться к остановке и дать другим пассажирам свободно выйти.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игровая площадка как общее пространство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площадка начинается с исправного оборудования, сухого покрытия и понятных правил. Детям важно играть по возрасту, не толкаться на качелях и не бегать там, где есть риск падения.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нельзя уходить с незнакомыми взрослыми или брать у них вещи без разрешения родителей. Если что-то кажется странным, нужно сразу отойти к знакомому взрослому и сообщить о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дети совершают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спешке и при недооценке риска, особенно там, где рядом транспорт, лестницы и незнакомые люди.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дают улица и дорога: именно там ошибки чаще приводят к травмам, конфликтам и срочной помощи.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презентации; даты нет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 и личные границы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незнакомый человек зовёт пойти с ним, уводит в сторону или просит помочь, нужно сразу отказаться, не вступать в спор и отойти к людям или взрослому.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посторонним адрес, номер школы, пароль, телефон родителей, код из сообщения и другие личные данные, даже если разговор кажется вежливым и спокойным.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странный контакт стоит сразу обсудить с родителями, учителем или близким взрослым, чтобы вовремя понять, была ли это попытка обмана или опасности.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тревоге важно не оставаться один на один: нужно перейти в людное место, позвать охранника, продавца, полицейского или другого взрослого, которому доверяешь.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двор: что должно работать вместе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порядок, освещение и внимание жильцов снижают риск травм, краж и скрытых опасностей во дворе.
</a:t>
            </a:r>
            <a:endParaRPr lang="en-US" sz="10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в городе и безопасные действия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каждом опасном месте важно держаться подальше от риска и сразу обращаться за помощью к взрослым.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работают три принципа: соблюдать расстояние, быть внимательным и не стесняться просить помощи у взрослых.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презентации; даты нет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тоже требует безопасности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публикуй в сети адрес, номер школы, фотографии документов, пароль и коды из сообщений: эти сведения могут использовать для обмана или доступа к твоим аккаунтам.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 подозрительные ссылки, файлы и объявления, даже если их прислали знакомые: сначала проверь отправителя и спроси совета у взрослого.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пишет странные сообщения, просит фото или личную информацию, сразу прекрати переписку, сохрани сообщение и покажи его родителям или учителю.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конфликты между людьми
</a:t>
            </a:r>
            <a:endParaRPr lang="en-US" sz="239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работают на спокойствие дома, во дворе и в подъезде, если они повторяются каждый день.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конфликты уменьшают вежливость и внимание к правилам: они делают поведение людей предсказуемым и спокойным.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презентации; даты нет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всех: дети, пожилые люди и люди с инвалидностью
</a:t>
            </a:r>
            <a:endParaRPr lang="en-US" sz="199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городской маршрут начинается с пандусов, низких бордюров, ровных тротуаров и понятных указателей. Такие решения помогают безопасно двигаться детям, пожилым людям, родителям с колясками и людям с инвалидностью.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 светофоров, тактильная плитка и свободные проходы делают переходы и остановки понятнее для всех. Когда среда продумана заранее, в городе меньше спешки, ошибок и лишних препятствий.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общие правила безопасности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привычки каждого человека влияют на спокойствие дома, двора и транспорта, а значит, и на безопасность всех вокруг.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 складываются в общие правила: чем ответственнее ведёт себя каждый, тем безопаснее становится всё окружение.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презентации; даты нет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взаимное уважение делает город спокойнее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здороваются, уступают дорогу и соблюдают порядок, окружающие чувствуют себя увереннее, а общие места становятся более спокойными и предсказуемыми.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соседи быстрее замечают неполадки, подозрительные ситуации и тех, кому нужна помощь, поэтому проблемы удаётся решить раньше и без лишнего риска.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ответственность снижают число ссор, потому что уменьшают раздражение, учат договариваться и помогают беречь общее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поведения каждого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спокойнее, когда люди внимательны на улице, аккуратны в транспорте, осторожны с незнакомцами и уважают соседей. Простые правила защищают всех.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2026-05-20T21:39:21Z</dcterms:created>
  <dcterms:modified xsi:type="dcterms:W3CDTF">2026-05-20T21:39:21Z</dcterms:modified>
</cp:coreProperties>
</file>