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и взаимодействие популяций: ключевые темы
</a:t>
            </a:r>
            <a:endParaRPr lang="en-US" sz="3512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влияют друг на друга, формируя сложные экосистемные 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живых организмов в природе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— это все организмы, которые влияют на жизнь друг друга: бактерии, растения, животные. Они регулируют численность, поведение и распределение видов, формируя основу экосистем вместе с абиотическими элементами.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биотических факторов
</a:t>
            </a:r>
            <a:endParaRPr lang="en-US" sz="2663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взаимодействия: сотрудничество и симбиоз
</a:t>
            </a:r>
            <a:pPr algn="l" indent="0" marL="0">
              <a:lnSpc>
                <a:spcPct val="90000"/>
              </a:lnSpc>
              <a:buNone/>
            </a:pPr>
            <a:r>
              <a:rPr lang="en-US" sz="34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3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биотические связи приносят пользу обоим видам. Например, микориза помогает растениям получать питательные вещества, а грибы получают углеводы.
</a:t>
            </a:r>
            <a:endParaRPr lang="en-US" sz="104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взаимодействия: конкуренция и хищничество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3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связях один вид ограничивает или использует другой. Конкуренция ведёт к борьбе за ресурсы, а хищники поедают жертв, регулируя экосистему.
</a:t>
            </a:r>
            <a:endParaRPr lang="en-US" sz="1167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отношения: нейтрализм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сосуществуют без влиятельных связей, не мешая и не помогая друг другу, как, например, растения, растущие на разных ярусах леса.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биотических факторов
</a:t>
            </a:r>
            <a:endParaRPr lang="en-US" sz="2663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биотических влияний
</a:t>
            </a:r>
            <a:endParaRPr lang="en-US" sz="2486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насекомыми увеличивает урожайность многих растений, обеспечивая их репродукцию и разнообразие.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и совы регулируют численность травоядных, предотвращая перенаселение и истощение кормовых ресурсов.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органику, возвращая важные элементы в почву для новых растений.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популяция?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это группа особей одного вида, живущих на определённой территории и способных к размножению. Примеры — стая волков или колония муравьёв.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взаимодействий между популяциями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популяциями помогают поддерживать равновесие: регулируют численность видов и способствуют устойчивости экосистем.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популяций и их роль в экосистеме
</a:t>
            </a:r>
            <a:endParaRPr lang="en-US" sz="2291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520245"/>
            <a:ext cx="4724400" cy="22371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взаимодействия влияют на численность и поведение видов, формируя сложное экологическое сообщество.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взаимодействий между разными видами с примерами и влиянием на участников.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межвидовых взаимодействий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05" y="1384985"/>
            <a:ext cx="421437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809" y="1384985"/>
            <a:ext cx="36875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6577" y="1418271"/>
            <a:ext cx="443582" cy="35486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хищничества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популяции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контролируют численность жертв, предотвращая перенаселение и вымирание ресурсов в среде.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хищников зависит от наличия жертв, формируя циклические колебания в экосистемах.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баланс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способствует сохранению биологического разнообразия, регулируя популяции различных видов.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популяционной динамики зайцев и рыси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«Хищник — жертва»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численности показывают, что рост жертв стимулирует рост хищников, а их уменьшение вызывает спад обоих.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колебания поддерживают устойчивость экосистем, предотвращая резкие изменения численности видов.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свет в лесу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Дубы и берёзы борются за солнечный свет, необходимый для фотосинтеза. Более высокие деревья затеняют соседей, замедляя их рост и влияние.
</a:t>
            </a:r>
            <a:endParaRPr lang="en-US" sz="92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Животные-конкуренты за пищу
</a:t>
            </a:r>
            <a:pPr algn="l" indent="0" marL="0">
              <a:lnSpc>
                <a:spcPct val="90000"/>
              </a:lnSpc>
              <a:buNone/>
            </a:pPr>
            <a:r>
              <a:rPr lang="en-US" sz="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Рыси и лисы охотятся на одних и тех же грызунов, что ведёт к ограничению численности каждого из хищников и влияет на экосистему.
</a:t>
            </a:r>
            <a:endParaRPr lang="en-US" sz="1065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растений за территорию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Одуванчики и пирей конкурируют на газонах за площадь и питательные вещества, что влияет на состав растительного покрова.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конкуренции между видами
</a:t>
            </a:r>
            <a:endParaRPr lang="en-US" sz="251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подразумевает, что паразит извлекает питательные вещества от хозяина, причиняя ему вред, но не убивая его сразу.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паразитов включают клещей на млекопитающих, гельминтов у человека и омелу на деревьях, которые снижают жизнеспособность хозяина.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могут уменьшать способность хозяина к размножению, снижая его популяционную эффективность.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Долговременное паразитирование влияет на выживаемость хозяев и структурирует экосистемы, влияя на численность видов.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паразитизма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Мутуализм: взаимная выгода для обоих видов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цветы: партнёрство на благо обоих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посещают цветы, собирая нектар для питания и одновременно опыляя растения, обеспечивая их размножение. Этот процесс поддерживает биоразнообразие и способствует урожайности многих культур.
</a:t>
            </a:r>
            <a:endParaRPr lang="en-US" sz="106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Клевер и клубеньковые бактерии: обмен азотом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клубеньках корней клевера фиксируют атмосферный азот, улучшая почву, в то время как растение обеспечивает бактериям углеводы. Такое сотрудничество повышает плодородие и рост растений.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Рыбы-чистильщики: помощь с пользой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рыбы-чистильщики удаляют паразитов с тела крупных рыб, получая питание. Этот взаимовыгодный обмен снижает паразитарную нагрузку и поддерживает здоровье сообществ рыб.
</a:t>
            </a:r>
            <a:endParaRPr lang="en-US" sz="1119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Мутуализм: взаимная выгода для обоих видов
</a:t>
            </a:r>
            <a:endParaRPr lang="en-US" sz="2212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Комменсализм: «попутчики» в природе
</a:t>
            </a:r>
            <a:endParaRPr lang="en-US" sz="2641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— взаимодействие, когда один организм получает выгоду, не причиняя вреда другому и не улучшая его состояние.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рыбы-прилипалы используют акул как защиту и питание, не влияя на их здоровье и поведение.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следуют за травоядными стадами, кормясь насекомыми, которые те взбаламучивают, не причиняя животным вреда.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всех видов в экосистемах участвуют в биотических взаимодействиях, повышая стабильность и устойчивость сообществ.
</a:t>
            </a:r>
            <a:pPr algn="l" indent="0" marL="0">
              <a:lnSpc>
                <a:spcPct val="115000"/>
              </a:lnSpc>
              <a:buNone/>
            </a:pPr>
            <a:r>
              <a:rPr lang="en-US" sz="130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институт экологии, 2022
</a:t>
            </a:r>
            <a:endParaRPr lang="en-US" sz="1308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организмов тесно связаны межвидовыми взаимодействиями, что укрепляет экосистемы и сохраняет биоразнообразие.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лесных экосистем средней полосы России,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8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при разных типах взаимодействий
</a:t>
            </a:r>
            <a:endParaRPr lang="en-US" sz="1887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способствует максимальному росту численности, а паразитизм ограничивает популяции видов.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показывают, что взаимовыгодные отношения укрепляют популяции, а асимметричные снижают их стабильность.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охоты и рыболовства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охота приводит к снижению численности диких животных, а чрезмерный вылов рыбы угрожает водным экосистемам, нарушая природный баланс и цепи питания.
</a:t>
            </a:r>
            <a:endParaRPr lang="en-US" sz="92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чужеродных видов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Завоз новых видов, как кролики в Австралию, вызвал сокращение местной флоры и фауны, что привело к серьезному экологическому кризису регионального масштаба.
</a:t>
            </a:r>
            <a:endParaRPr lang="en-US" sz="929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изменение среды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Строительство, загрязнение и освоение новых территорий изменяют естественные биотические связи, приводя к исчезновению отдельных видов и нарушению экосистем.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фактор изменения природных сообществ
</a:t>
            </a:r>
            <a:endParaRPr lang="en-US" sz="19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отношения в городской среде
</a:t>
            </a:r>
            <a:endParaRPr lang="en-US" sz="2409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часто наблюдается конкуренция за пищу и жильё между видами, например, голуби и воробьи соревнуются за ограниченные ресурсы.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как вороны и синицы, эффективно адаптируются к изменениям и успешно используют новые условия в городах.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 приводит к исчезновению менее приспособленных видов, что снижает биологическое разнообразие в городских экосистемах.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например одуванчики и газонные травы, конкурируют за территорию и ресурсы, демонстрируя борьбу за выживание даже на ограниченных площадях.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влияют на живые организмы непосредственно, а абиотические создают среду, в которой эти взаимодействия разворачиваются.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биотических и абиотических факторов
</a:t>
            </a:r>
            <a:endParaRPr lang="en-US" sz="2073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характеристики и воздействие живых и неживых факторов на экосистемы.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3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нарушения биотических связей
</a:t>
            </a:r>
            <a:endParaRPr lang="en-US" sz="1731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травоядных при исчезновении хищников
</a:t>
            </a:r>
            <a:pPr algn="l" indent="0" marL="0">
              <a:lnSpc>
                <a:spcPct val="90000"/>
              </a:lnSpc>
              <a:buNone/>
            </a:pPr>
            <a:r>
              <a:rPr lang="en-US" sz="3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хищников, таких как волки, приводит к неконтролируемому росту травоядных, что вызывает чрезмерное выедание растительности и деградацию среды обитания.
</a:t>
            </a:r>
            <a:endParaRPr lang="en-US" sz="1107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вредителей из-за нарушения баланса
</a:t>
            </a:r>
            <a:pPr algn="l" indent="0" marL="0">
              <a:lnSpc>
                <a:spcPct val="90000"/>
              </a:lnSpc>
              <a:buNone/>
            </a:pPr>
            <a:r>
              <a:rPr lang="en-US" sz="3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естественных связей провоцирует увеличение численности вредных насекомых, пагубно влияющих на сельскохозяйственные культуры и леса.
</a:t>
            </a:r>
            <a:endParaRPr lang="en-US" sz="119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устойчивости агроэкосистем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природных регуляторов приводит к нарушению стабильности культурных растений, ухудшению урожайности и увеличению затрат на защиту от вредителей.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3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нарушения биотических связей
</a:t>
            </a:r>
            <a:endParaRPr lang="en-US" sz="1731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биотических взаимодействий
</a:t>
            </a:r>
            <a:endParaRPr lang="en-US" sz="1695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биотических факторов помогает создавать эффективные стратегии охраны редких и исчезающих видов в природных заповедниках.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взаимодействиях используются для регулирования численности вредителей и улучшения здоровья сельскохозяйственных культур.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способствуют восстановлению нарушенных экосистем, повышая их устойчивость к внешним воздействиям.
</a:t>
            </a:r>
            <a:endParaRPr lang="en-US" sz="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биотических факторов для устойчивой природы
</a:t>
            </a:r>
            <a:endParaRPr lang="en-US" sz="356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биотических связей жизненно важно для сохранения баланса в природе и предотвращения экологических кризисов, обеспечивая устойчивое развитие экосистем и защиту биоразнообразия.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2026-05-09T06:47:36Z</dcterms:created>
  <dcterms:modified xsi:type="dcterms:W3CDTF">2026-05-09T06:47:36Z</dcterms:modified>
</cp:coreProperties>
</file>