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подцарства многоклеточных 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животные — разнообразные организмы с усложнённым строением и функциями.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многоклеточных животных на Земле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животные возникли более 600 млн лет назад и сформировали основу биоразнообразия. Они важны для экосистем, регулируя количество видов и участвуя в круговороте веществ.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состоят из специализированных клеток, объединяющихся в ткани и органы, выполняющие разные функции и обеспечивающие сложность организма.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способны к активному движению и сложному обмену веществ, а их размер варьируется от микроскопического до гигантского.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размножения характерны разные способы, включая сложные циклы с личиночными стадиями и изменённым строением.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многоклеточных животных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возникновения многоклеточности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развитии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Эдиакария, около 600 миллионов лет назад, появлялись первые организованные многоклеточные колонии. Это стало ключевым событием в эволюции живых существ, положив начало разнообразию форм жизни.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клеточных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клеток и развитие межклеточных коммуникаций позволили формироваться простейшим тканям. Такая организация повысила эффективность жизненных процессов в организме.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многоклеточные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эдиакарских организмов показывает простые тела с примитивными структурами, которые предшествовали современным животным и заложили основы эволюционного прогресса.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70414"/>
            <a:ext cx="203100" cy="20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81698"/>
            <a:ext cx="203100" cy="180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70414"/>
            <a:ext cx="203100" cy="20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7483" y="1968014"/>
            <a:ext cx="181912" cy="20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81698"/>
            <a:ext cx="203100" cy="1805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многоклеточных животных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многоклеточные с пористым телом, обеспечивающим фильтрацию воды и питание через специфические клетки.
</a:t>
            </a:r>
            <a:endParaRPr lang="en-US" sz="1122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Радиальносимметричные животные с полой кишечной полостью, включающие медуз и кораллы, обладающие разнообразными формами и способами передвижения.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многочисленная группа, включающая насекомых, пауков и ракообразных, с сегментированным телом и жёстким внешним скелетом.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Мягкотелые животные с разнообразными формами: от двустворчатых раковин до осьминогов с высокоразвитой нервной системой.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включает позвоночных, отличающихся наличием позвоночника и сложным строением органов и систем.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в крупных группах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Биологического института,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отражает большой успех членистоногих в адаптации к разным средам обитания.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значительно превосходят другие группы по количеству и разнообразию видов, играя ключевую роль в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органы многоклеточного животного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выделяют четыре главных типа тканей: эпителиальная защищает, мышечная обеспечивает движение, соединительная поддерживает структуру, нервная передаёт сигналы.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образуют органы и системы – пищеварительную, дыхательную, кровеносную и другие, которые работают совместно для жизнедеятельности животного.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тканей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разнообразные роли тканей в животном организме, обеспечивающие его жизнеспособность и сложное функционирование.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тканей позволяет выполнять сложные задачи, обеспечивая жизнедеятельность и адаптацию организмов.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8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самый крупный среди всех животных, достигающий длины до 30 метров и массы более 150 тонн.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животных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микроскопических форм — черви класса Platyhelminthes, размер которых не превышает 1 мм.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могут иметь диаметр тела до 2 метров, что делает их гигантскими среди бесскелетных.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насекомых имеют средние размеры 2-10 мм, что демонстрирует широкий диапазон размеров в подцарстве.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930"/>
            <a:ext cx="4964700" cy="906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118430"/>
            <a:ext cx="4964700" cy="90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059930"/>
            <a:ext cx="4964700" cy="906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2600" y="4001430"/>
            <a:ext cx="4964700" cy="90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многоклеточных животных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1217700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обитатели: губки и кораллы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освоили морские глубины, где играют важную роль в создании рифов и обеспечении среды для многих других видов.
</a:t>
            </a:r>
            <a:endParaRPr lang="en-US" sz="101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2192500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лягушки населяют пресные воды, адаптировавшись к жизни в озёрах, реках и прудах, выполняя важные экологические функции.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3150524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черви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способствуют разложению органики и насыщению почвы питательными веществами, улучшая её структуру и плодородие.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4092024"/>
            <a:ext cx="23421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и воздушные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млекопитающие занимают разнообразные наземные среды, а птицы и летучие мыши освоили воздушное пространство для поиска пищи и миграций.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у многоклеточных животных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оплодотворяется сперматозоидом, запускается развитие нового организма с уникальным набором генов.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эмбриона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оплодотворённой яйцеклетки развивается эмбрион, который проходит стадии деления и роста клеток, закладываются основные ткани.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Личиночная стадия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обладает отличным от взрослой формы строением и выполняет функции питания и расселения.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преобразуется во взрослую форму, готовую к размножению и выполнению природных функций.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многоклеточного животного
</a:t>
            </a:r>
            <a:endParaRPr lang="en-US" sz="2039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этапы развития от яйца до взрослой особи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животные участвуют в пищевых цепях как потребители и разлагатели, обеспечивая передачу энергии и переработку органических веществ в экосистемах.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многоклеточных животных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контролируют численность различных видов, предотвращая перенаселение и способствуя здоровому балансу в сообществах.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выполняют опыление растений и распространяют семена, поддерживая разнообразие флоры разных экосистем.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и другие почвенные животные улучшают структуру почвы и участвуют в почвообразовании, обеспечивая плодородие и обмен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239923"/>
            <a:ext cx="2160577" cy="19116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375" y="1240598"/>
            <a:ext cx="2121584" cy="1910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950" y="1240598"/>
            <a:ext cx="2121584" cy="1910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525" y="1240598"/>
            <a:ext cx="2121584" cy="1910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уникальных биологических адаптаций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80719" y="3317775"/>
            <a:ext cx="2013325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воды у верблюдов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накапливают воду в жировых горбах, что позволяет им долгое время обходиться без питья в пустынных условиях, сохраняя жизненные функции при дефиците влаги.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253996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тритона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 изменяет окраску и рисунок тела, позволяя сливаться с окружающей средой для защиты от хищников, используя природные формы маскировки.
</a:t>
            </a:r>
            <a:endParaRPr lang="en-US" sz="1172" dirty="0"/>
          </a:p>
        </p:txBody>
      </p:sp>
      <p:sp>
        <p:nvSpPr>
          <p:cNvPr id="12" name="Text 4"/>
          <p:cNvSpPr txBox="1"/>
          <p:nvPr/>
        </p:nvSpPr>
        <p:spPr>
          <a:xfrm>
            <a:off x="4661540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паутины у пауков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выделяют особый белок для образования паутины, которая служит ловушкой для добычи и элементом жилища, демонстрируя сложный биологический процесс.
</a:t>
            </a:r>
            <a:endParaRPr lang="en-US" sz="1172" dirty="0"/>
          </a:p>
        </p:txBody>
      </p:sp>
      <p:sp>
        <p:nvSpPr>
          <p:cNvPr id="13" name="Text 5"/>
          <p:cNvSpPr txBox="1"/>
          <p:nvPr/>
        </p:nvSpPr>
        <p:spPr>
          <a:xfrm>
            <a:off x="678311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Планктонное тело медуз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Мешковидное тело медуз оптимально для плавания в толще воды, обеспечивая плавность движений и эффективное передвижение с помощью водной среды.
</a:t>
            </a:r>
            <a:endParaRPr lang="en-US" sz="11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жизни на Земле многоклеточные животные пережили несколько массовых вымираний, кардинально меняя состав биоразнообразия планеты.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 и вымирание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динозавров около 65 миллионов лет назад стало результатом крупного астероидного удара, открыв дорогу развитию млекопитающих и птиц.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крупнейшими угрозами являются антропогенное загрязнение, исчезновение среды обитания и изменения климата, что приводит к сокращению численности многих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зоология раскрывают поведение, строение и экосистемные связи животных, способствуя разработке эффективных программ по сохранению видов.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сохранение животных человеком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 и международные списки охраняемых видов фиксируют критически редких животных, нуждающихся в особой защите и восстановлении.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обеспечивает безопасные территории для диких животных и поддерживает природное разнообразие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животных человеком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источник пищи и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используют мясо, молоко, яйца и мёд как продукты питания. Кроме того, получают шерсть, кожу и кости для изготовления одежды, инструментов и предметов быта.
</a:t>
            </a:r>
            <a:endParaRPr lang="en-US" sz="102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животные в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Лошади, волы и собаки традиционно помогают в сельском хозяйстве, перевозках и охоте, облегчая труд человека и повышая его продуктивность.
</a:t>
            </a:r>
            <a:endParaRPr lang="en-US" sz="1172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разнообразные культуры, способствуя увеличению урожайности и сохранению растений, что важно для обеспечения продовольственной безопасности.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57000"/>
            <a:ext cx="277500" cy="22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многоклеточных животных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слон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крупное сухопутное хищное животное, достигающее массы до четырёх тонн, обитает на субантарктических островах и обладает крупной головой и мощным телом.
</a:t>
            </a:r>
            <a:endParaRPr lang="en-US" sz="1062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летучих мышей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издают ультразвуковые сигналы, которые отражаются от объектов, позволяя ориентироваться в темноте и находить добычу.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бессмертие медузы Turritopsis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способен возвращаться из взрослой стадии к ювенильной, обновляя клетки и замедляя процессы старения.
</a:t>
            </a:r>
            <a:endParaRPr lang="en-US" sz="1023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осьминога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имеет три сердца и синюю кровь, содержащую медь, что помогает эффективно переносить кислород в воде.
</a:t>
            </a:r>
            <a:endParaRPr lang="en-US" sz="11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Геномный анализ многоклеточных животных помогает разработать методы лечения наследственных болезней и улучшить медицинские технологии.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Биомиметика заимствует принципы животных движений и строения для создания инновационных материалов и роботов с новыми функциональными возможностями.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слежение и радиомаяки позволяют изучать миграции и поведение животных, что важно для сохранения популяций и биоразнообразия.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биотехнологии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многоклеточных животных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животные играют ключевую роль в экосистемах и науке. Их охрана и изучение необходимы для сохранения баланса природы и устойчивого развития Земли.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2026-05-09T02:18:07Z</dcterms:created>
  <dcterms:modified xsi:type="dcterms:W3CDTF">2026-05-09T02:18:07Z</dcterms:modified>
</cp:coreProperties>
</file>