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биогеографическая область с богатой природой и важными экологическими вызовами.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область: обзор и ключевые тематики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биогеографическая значимость Австралийской области
</a:t>
            </a:r>
            <a:endParaRPr lang="en-US" sz="21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область сформировалась после распада Гондваны около 55 млн лет назад. Изоляция материка и островов создала условия для развития исключительной экологической уникальности региона.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границ и территории Австралийской области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площадь и состав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область занимает более 7,7 млн км², включая весь материк Австралии, Тасманию и часть островов Новой Гвинеи и Меланезии. Это обеспечивает разнообразие природных условий.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Природно-географические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области определяются особенностями климата, растительности и животного мира. Южная восточная часть ограничена линией Уоллеса – важной границей для биогеографического распределения видов.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 биологические критерии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фауне и флоре, а также параметры погодных условий помогают выделить Австралийскую область как отдельную экосистему в мировом масштабе.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Австралийской области: основные особенности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доминирует на территории материка, с незначительными возвышенностями и плато, что формирует основу ландшафта.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Западно-Австралийское плоскогорье занимает большую часть западной части региона, предоставляя древние кристаллические породы.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Водораздельный хребет проходит по восточной стороне, влияя на течение рек и климатические условия региона.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Альпы располагаются на юго-востоке, с высшей точкой горы Косцюшко (2228 м), где выражены горные ландшафты и эрозионные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их особенности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и аридный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преобладает тропический климат с влажным сезоном и сухими периодами. Центральные и западные области характеризуются засушливыми, аридными условиями.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морской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 отличается умеренным морским климатом с мягкими зимами и относительно влажным летом, что способствует развитию разнообразных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Австралийской области: виды и адаптации
</a:t>
            </a:r>
            <a:endParaRPr lang="en-US" sz="2315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 флоры — эндемики, специалисты на адаптации к жаре и сухости, с преобладанием растений из семейств миртовых и протейных.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растительности включают леса эвкалипта и акаций, а также скрэб и саванны с характерными засухоустойчивыми кустарниками.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эндемичные растения Австралии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и их разнообразие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насчитывают свыше 700 видов и занимают обширные площади региона. Они играют ключевую роль в экосистемах, обеспечивая питание животных и влияние на почвы.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реликтовые 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Макрозамия и валломия — редкие представители мезозойской флоры, относящиеся к «живым ископаемым». Их сохранение важно для понимания эволюции растительности.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Австралийской области: характерные виды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рептилий превышает 860 видов, а из свыше 700 птиц особое значение имеют эндемики: эму, какаду и лирохвост, играющие важную роль в экосистемах.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обитает около 380 видов млекопитающих, включая 140 сумчатых, таких как кенгуру и тасманийский дьявол, а также яйцекладущие утконоса и ехидну.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эндемизма млекопитающих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область характеризуется исключительным уровнем эндемизма из-за длительной географической изоляции и отсутствия крупных хищников.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эндемичных видов отражает уникальную эволюционную историю региона и важность защиты биоты.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биогеографии,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животные Австралийской области: ключевые представители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тесно связана с эвкалиптовыми лесами, а ехидна и утконос — редкие яйцекладущие млекопитающие, представляющие древние эволюционные линии.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Эму, крупнейшая нелетающая птица страны и национальный символ, занимает уникальную нишу среди птиц региона и имеет культурное значение для коренного населения.
</a:t>
            </a:r>
            <a:endParaRPr lang="en-US" sz="1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Австралийской области: типы и особенности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Краснозёмные и латеритные почвы преобладают на древних кристаллических породах, характеризуются высоким содержанием оксидов железа и алюминия, что придаёт им характерный красноватый оттенок и низкую плодородность.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и песчано-глинистые почвы распространены в прибрежных низменностях и пустынных регионах, обладают хорошей дренажной способностью, но недостаточно удерживают влагу и питательные вещества для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формирования почв замедлены стабильной тектоникой и климатической засушливостью, что способствует накоплению минералов, однако большинство почв требуют дополнительного удобрения для сельского хозяйства.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 Австралийской области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Полупустынные зоны отличаются скудной, но устойчивой растительностью, включая Spinifex и акациевые кустарники, которые адаптировались к суровым условиям и регулярным продолжительным засухам.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покрывают почти половину материка, среди них крупнейшие — Большая Песчаная, Великая Виктория и Симпсон, с экстремально низкой влажностью и высокой температурой, что ограничивает биологическую продуктивность.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владеет ключевыми запасами редких и ценных минералов, что поддерживает её экономику и экспортный потенциал на мировом рынке.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служба Австралии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запасов бокситов сосредоточено на территории Австралии, обеспечивая ведущую роль региона в мировой добыче алюминия и металлических ресурсов.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Гидрографическая характеристика: реки и озёра региона
</a:t>
            </a:r>
            <a:endParaRPr lang="en-US" sz="229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Муррей и Дарлинг, являясь длиннейшими в регионе, играют важную роль в орошении и поддержке экосистем юго-востока, однако часто испытывают сезонные колебания стока.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Купер-Крик и другие реки центральной части Австралии наполнены водой преимущественно в сезон дождей, в остальное время они пересыхают, создавая специфические временные водоёмы.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Эйр, Амадиус и Тора известны непостоянным уровнем воды, увеличивающимся после обильных осадков, что способствует кратковременному развитию водной флоры и фауны.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Австралийской области в мировой экономике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минералов, включая железную руду, уголь, золото и бокситы, является одним из ключевых источников национального дохода и экспорта в глобальной экономике.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на экспорт, в частности производство пшеницы, говядины и шерсти, обеспечивает Австралии стабильное место в пятёрке крупнейших мировых поставщиков этих товаров.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туризм, основанный на уникальных экосистемах и природных памятниках, приносит значительный вклад в доходы регионов и способствует развитию инфраструктуры.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технологического развития в горнодобывающей и агропромышленной сферах поддерживает конкурентоспособность региона на международных рынках.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антропогенное воздействие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начало интенсивной колонизации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передвижение новых видов животных привели к серьезному сокращению численности местной фауны и нарушению экосистем.
</a:t>
            </a:r>
            <a:endParaRPr lang="en-US" sz="1034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распространение инвазивных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кроликов, европейских лис и кошек вызвало уменьшение популяций аборигенных млекопитающих на 27 видов, нанёс значительный вред биологическому равновесию.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период: деградация почв и вод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эрозии почв из-за неправильного землепользования и загрязнение водоемов оказывают негативное воздействие на экосистемы и биоразнообразие.
</a:t>
            </a:r>
            <a:endParaRPr lang="en-US" sz="998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усилия по охране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экологических программ и создание заповедников направлены на стабилизацию состояния окружающей среды и сохранение редких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культура коренных народов Австралийской области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корни и этническое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аборигены населяют регион свыше 50 тысяч лет, представляя более 750 этногрупп с уникальными языками и традициями, что отражает сложную культурную палитру континента.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воздействие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колонизация сопровождалась массовым сокращением численности аборигенов, утратой земель и социальной ассимиляцией, оказав значительное влияние на традиционный образ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возрождение идентичности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проводится возвращение прав на землю, возрождение языков и культурных практик, что становится основой для социальных реформ и укрепления культурной самобытности.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расселение и урбанизация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остаются слабо заселёнными, с плотностью менее одного человека на квадратный километр, что обусловлено суровыми природными условиями и ограниченной инфраструктурой.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Австралии превышает 86%, с основным сосредоточением в крупнейших мегаполисах на юго-восточном побережье, таких как Сидней и Мельбурн.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природоохранные территории Австралийской области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наследие: Большой Барьерный риф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и заповедник, представляющий собой крупнейшую в мире коралловую систему, отличается невероятным биоразнообразием и важен для сохранения морских экосистем.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Какаду и Тасмания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охраняемые территории знамениты не только богатой флорой и фауной, но и культурными памятниками коренных народов, поддерживая экологический туризм и научные исследования.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Австралийской области в глобальном контексте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природа, богатство эндемиков и ресурсы региона делают его критически важным для экологического баланса и будущих исследований, требующих бережного отношения и сохранения.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2026-05-10T08:20:56Z</dcterms:created>
  <dcterms:modified xsi:type="dcterms:W3CDTF">2026-05-10T08:20:56Z</dcterms:modified>
</cp:coreProperties>
</file>