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вокруг нас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встречается каждый день — в книгах, сообщениях и школьных заданиях.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работать с текстом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 понимать текст помогает на всех уроках: оно нужно, чтобы отвечать на вопросы, пересказывать, решать задачи и не терять главную мысль.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не просто несколько предложений рядом. Они должны быть связаны по смыслу и расположены так, чтобы одно помогало понять другое.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тексте всегда есть общая мысль. Поэтому его читают как цельный рассказ, а не как случайные отдельные высказывания.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не соединяются между собой, получается набор фраз. В таком наборе трудно уловить, о чём говорится и что хотел сказать автор.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говорится, а основная мысль показывает, что самое важное хотел сказать автор.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текста — тема и основная мысль.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3 класс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точно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называет содержание текста и сразу подсказывает читателю, о чём пойдёт речь. Он может быть прямым, например про героя или событие.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расскажет заголовок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не путает читателя и не обещает лишнего. Он может быть весёлым, точным или загадочным, но всегда должен подходить к тексту.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он бывает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текст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части текста и способы их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предложение за предложением строится текст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предложение открывает тему и настраивает читателя. Оно показывает, о ком или о чём пойдёт рассказ, а дальше подводит к продолжению.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мысли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предложение подводит итог и завершает мысль. После него остаётся ясное впечатление, будто рассказ аккуратно поставили на место.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предложения добавляют важные подробности. Они связываются словами вроде сначала, потом, поэтому и делают рассказ понятным и плавным.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Текст-повествование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рассказывает о событиях по порядку. Сначала читатель узнаёт начало истории, затем следит за действиями героев и понимает, как всё развивалось.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часто похоже на маленький фильм в словах. Если порядок нарушить, история сразу станет путаной и потеряет свою ясность.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отвечает на вопрос: что произошло? В нём особенно важны слова времени: потом, затем, после этого, наконец. Они помогают не перепутать события.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текст-описание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может рассказывать не только о внешности, но и о месте. Тогда читатель чувствует тишину леса, яркость сада или уют комнаты.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настроение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работает как воображаемая открытка. Оно помогает увидеть предмет почти своими глазами, даже если его перед нами нет.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картина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показывает, как выглядит предмет, человек или животное. Читатель словно рассматривает картинку и замечает форму, цвет, размер и другие признаки.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часто встречаются слова, которые отвечают на вопрос «какой?». Они помогают точно передать впечатление и сделать образ живым.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Текст-рассуждение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 сначала появляется вопрос или мысль. Потом автор объясняет свою точку зрения и показывает, почему он так думает.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идут доказательства. Это могут быть примеры, наблюдения или простые объяснения, которые помогают читателю согласиться или задуматься.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в таком тексте встречаются слова потому что, ведь, значит и поэтому. Они связывают мысли и делают объяснение понятным.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обычно звучит вывод. Он показывает, к чему привели рассуждения, и помогает увидеть главную идею текста.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в тексте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шёл по дорожке, а рядом бежала его собака. Потом он остановился, и она тоже замерла, будто ждала команды. Повтор слов и местоимения помогли рассказу звучать спокойно и понятно, без скачков от одного героя к другому.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 собака на прогулке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ёжике автор не перескакивал с белки на зайца без причины. Он повторял важные слова и заменял их близкими по смыслу, поэтому текст был аккуратным, как тропинка из ровных камешков после дождя.
</a:t>
            </a:r>
            <a:endParaRPr lang="en-US" sz="1099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 для читателя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письме говорили о бабушке, потом снова упоминали её, а не называли каждый раз по-новому. Благодаря словам он, она и эта история читалась легко, словно ниточка вела от предложения к предложению и не рвалась.
</a:t>
            </a:r>
            <a:endParaRPr lang="en-US" sz="1075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не потеряло адресата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текст шаг за шагом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смысл, части и тип текста в учебной работе.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тройки упрощает чтение: по ключевым словам легче вспомнить содержание, выделить главное и подготовить пересказ.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текста помогают быстрее понять, о чём идёт речь.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видов текста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текста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забыть главное и идти по тексту по порядку. Каждый пункт как маленький маячок: он подсказывает, о чём будет следующая часть, и не даёт пересказу сбиться с дороги.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план короткий и точный. В нём остаются только важные мысли, а лишние подробности прячутся в сторонке, чтобы не мешать ученику вспоминать содержание и говорить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текста по шагам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прочитать текст и уловить его главную мысль. Тогда пересказ не превратится в мешок с потерянными деталями.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понять текст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должен звучать естественно, но сохранять имена, место действия и смысл. Лишние подробности лучше оставить тексту-оригиналу.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рассказать своими словами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передать события так, как они происходили. Если перепутать их местами, история станет похожа на пазл без угловых деталей.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вспомнить порядок событий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047" y="1498750"/>
            <a:ext cx="439200" cy="390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абзацы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объединяет предложения, которые говорят об одной небольшой части темы. Так читателю легче удерживать смысл и не терять нить рассказа.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— один абзац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абзац умеет начать мысль, развить её или закончить. Благодаря этому текст звучит стройно и не распадается на отдельные фразы.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строить текст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строка сразу показывает начало новой части. Страница выглядит аккуратной, а глаза отдыхают, словно на короткой перемене между мыслями.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глазами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мешают тексту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предложения не связаны между собой, текст становится рваным и трудным для понимания. Читатель словно идёт по тропинке, где вдруг пропали все указатели и остались только кочки.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смысл и лишние повторы, неправильный порядок событий, слишком короткие фразы и неподходящий заголовок. Тогда текст выглядит неаккуратно, хотя его можно легко исправить внимательной проверкой.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текст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самопроверки помогает увидеть смысл, форму и ошибки до сдачи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жизни школьника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и тетради текст помогает читать задания, понимать объяснения и не теряться среди строк. Он нужен на каждом уроке, даже когда кажется, что там спрятались одни буквы-непоседы.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письме, записке или объявлении текст быстро передаёт просьбу, сообщение и важную новость. Благодаря ему слова звучат точно, а не превращаются в загадку для сыщика.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отвечать у доски, пересказывать прочитанное и писать небольшие сочинения. Он поддерживает речь, как надёжный рюкзак поддерживает школьника на пути домой.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уметь понимать и составлять текст, легче дружить, объяснять свои мысли и радовать других. Получается общение без путаницы — ясно, вежливо и по делу.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Текст: просто, ясно, по делу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нам думать, говорить и писать понятно. Если помнить о теме, мысли, частях и связи предложений, любой рассказ станет аккуратным, а проверка — совсем не страшной.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2026-05-21T22:49:45Z</dcterms:created>
  <dcterms:modified xsi:type="dcterms:W3CDTF">2026-05-21T22:49:45Z</dcterms:modified>
</cp:coreProperties>
</file>