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«Горе от ума»: жанр и стиль комедии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Сатирическая комедия о столкновении ума и старых порядков.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на переломе эпох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Грибоедов написал «Горе от ума» в 1822–1824 годах, когда русская литература искала новые формы. В комедии заметны и старые правила, и более свободный, жизненный взгляд на людей.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82650" y="432868"/>
            <a:ext cx="77787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комедия Грибоедова не похожа на обычную шутливую пьесу
</a:t>
            </a:r>
            <a:endParaRPr lang="en-US" sz="2253" dirty="0"/>
          </a:p>
        </p:txBody>
      </p:sp>
      <p:sp>
        <p:nvSpPr>
          <p:cNvPr id="5" name="Text 1"/>
          <p:cNvSpPr txBox="1"/>
          <p:nvPr/>
        </p:nvSpPr>
        <p:spPr>
          <a:xfrm>
            <a:off x="1147775" y="1444300"/>
            <a:ext cx="70812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сцены в пьесе не существуют сами по себе: за ними стоит серьёзный спор о том, как жить и что считать разумным.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147775" y="3111375"/>
            <a:ext cx="30453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направлен не только на отдельных персонажей, но и на весь уклад фамусовского общества, где ценят чины, связи и удобство.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5151700" y="3111375"/>
            <a:ext cx="30057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Грибоедов высмеивает страх перед новым, зависимость от мнения света и привычку повторять старые правила без размышления.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1991626"/>
            <a:ext cx="4332300" cy="17265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жанровые черты комедии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пьесе соединяются несколько литературных признаков, и каждый из них помогает увидеть произведение с новой стороны.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пьесы нельзя свести к одному определению: она одновременно смешная, острая и общественно значимая.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Грибоедов, «Горе от ума»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29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10527" y="497100"/>
            <a:ext cx="3868800" cy="41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фамусовского мира как место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где всё решают связи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происходит в доме Фамусова, где особенно важны визиты, разговоры о службе и мнение окружающих. Эта обстановка подчёркивает замкнутость и самодовольство хозяев.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Светская жизнь как фон конфликта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в пьесе показана как мир балов, сплетен и выгодных знакомств. Поэтому для иллюстрации подходят дворянская усадьба или бальный зал начала XIX века.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08254" y="4716675"/>
            <a:ext cx="449700" cy="5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главный конфликт комедии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и столкновений в пьесе А. С. Грибоедова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6900" y="437934"/>
            <a:ext cx="82302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классицизма в «Горе от ума»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086798" y="403779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пьеса не подчиняется строгим правилам старого классицизма: она показывает живых людей и более сложное общество.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253550" y="318873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во многом связаны с одной заметной чертой: Фамусов — консерватор, Молчалин — угодник, Скалозуб — карьерист.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20108" y="2391279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часто произносят длинные монологи, в которых открыто объясняют свои взгляды, привычки и отношение к жизни.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93748" y="1593820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комедии сохраняется единый главный конфликт: Чацкий спорит с фамусовским обществом, и вокруг этого спора строится всё действие.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составляет мир комедии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Круговая схема показывает, что большинство героев принадлежит к одному обществу и поддерживает его правила.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Чацкий выделяется на фоне большинства, а Софья оказывается между двумя мирами.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составу действующих лиц комедии А. С. Грибоедова «Горе от ума»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400" y="1851234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250" y="1872168"/>
            <a:ext cx="376800" cy="3349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399" y="3570499"/>
            <a:ext cx="376800" cy="3014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250" y="3532819"/>
            <a:ext cx="376800" cy="3768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реализма в комедии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124385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Разговоры о службе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62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обсуждают карьеру, должности и пользу связей так, как это происходило в реальной дворянской среде. Такие детали делают мир пьесы узнаваемым и жизненным.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47270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подробности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5847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комедии важны приёмы гостей, домашние правила и светские визиты. Из таких мелочей складывается правдоподобная картина московской жизни начала XIX века.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24385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как характер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729625" y="4064220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персонаж говорит по-своему: это помогает понять его положение, привычки и взгляды. Речь не украшает образ, а раскрывает его точно и наглядно.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47270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Жизненные отношения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4958475" y="406422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пьесе затронуты воспитание, брак по расчёту и зависимость от общественного мнения. Поэтому события выглядят не выдуманными, а близкими к настоящей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Сатира на светское общество
</a:t>
            </a:r>
            <a:endParaRPr lang="en-US" sz="2250" dirty="0"/>
          </a:p>
        </p:txBody>
      </p:sp>
      <p:sp>
        <p:nvSpPr>
          <p:cNvPr id="6" name="Text 2"/>
          <p:cNvSpPr txBox="1"/>
          <p:nvPr/>
        </p:nvSpPr>
        <p:spPr>
          <a:xfrm>
            <a:off x="1294750" y="13196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Грибоедов высмеивает людей, которые заботятся о чинах, выгоде и одобрении начальства больше, чем о честности и уме.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294750" y="2398642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Комизм возникает, когда герои говорят важно и торжественно о пустяках или повторяют чужие мысли, будто это собственное мнение.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294750" y="36044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Сатира делает пьесу не просто смешной: она показывает, почему такое общество боится свободы мысли и новых идей.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пороки осмеиваются чаще всего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выразительно эти пороки показаны через бытовые сцены и разговоры о карьере, где важнее связи, чем способности.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главная мишень сатиры — служебная зависимость и духовная несамостоятельность.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Аналитическая оценка по тексту комедии А. С. Грибоедова «Горе от ума»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8300" y="528025"/>
            <a:ext cx="7787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Чацкий как носитель нового взгляда на мир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608250" y="4715451"/>
            <a:ext cx="449700" cy="2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0183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Чацкий мыслит свободно и не принимает готовых правил, по которым в обществе ценят не ум, а положение, знакомства и внешнюю благопристойность.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3472650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речь резка и подвижна: он спорит, иронизирует, задаёт неудобные вопросы и тем самым разоблачает ложь, лицемерие и духовную пустоту окружающих.
</a:t>
            </a:r>
            <a:endParaRPr lang="en-US" sz="1300" dirty="0"/>
          </a:p>
        </p:txBody>
      </p:sp>
      <p:sp>
        <p:nvSpPr>
          <p:cNvPr id="7" name="Text 4"/>
          <p:cNvSpPr txBox="1"/>
          <p:nvPr/>
        </p:nvSpPr>
        <p:spPr>
          <a:xfrm>
            <a:off x="6055125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герой вызывает и смех, и сочувствие: он кажется чужим в Москве Фамусова, но именно его слова открывают читателю правду о времени.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000" y="1087979"/>
            <a:ext cx="2250000" cy="20148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6775" y="1087870"/>
            <a:ext cx="2252700" cy="2015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6775" y="1087979"/>
            <a:ext cx="2250000" cy="201489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5721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репликах слышны уверенность, наставительность и привычка командовать. Он рассуждает о службе, порядках и мнении света так, будто защищает весь старый уклад. Такая речь сразу создаёт образ важного и самодовольного хозяина дома.
</a:t>
            </a:r>
            <a:endParaRPr lang="en-US" sz="897" dirty="0"/>
          </a:p>
        </p:txBody>
      </p:sp>
      <p:sp>
        <p:nvSpPr>
          <p:cNvPr id="9" name="Text 2"/>
          <p:cNvSpPr txBox="1"/>
          <p:nvPr/>
        </p:nvSpPr>
        <p:spPr>
          <a:xfrm>
            <a:off x="75722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Фамусов говорит так, как живёт весь его мир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56772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отвечает коротко, мягко и почти всегда старается не сказать лишнего. В его интонации чувствуется угодливость и страх испортить выгодное положение. Даже без прямых оценок зритель понимает: перед ним человек, привыкший подстраиваться под сильных.
</a:t>
            </a:r>
            <a:endParaRPr lang="en-US" sz="897" dirty="0"/>
          </a:p>
        </p:txBody>
      </p:sp>
      <p:sp>
        <p:nvSpPr>
          <p:cNvPr id="11" name="Text 4"/>
          <p:cNvSpPr txBox="1"/>
          <p:nvPr/>
        </p:nvSpPr>
        <p:spPr>
          <a:xfrm>
            <a:off x="3456772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Молчалин выдаёт себя осторожными словами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13676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Софья говорит эмоционально, резко и обиженно, а Скалозуб — грубо, уверенно и тяжеловесно. Их речь помогает представить не только характер, но и отношение к миру. В театре такие различия особенно заметны по интонации и жестам.
</a:t>
            </a:r>
            <a:endParaRPr lang="en-US" sz="897" dirty="0"/>
          </a:p>
        </p:txBody>
      </p:sp>
      <p:sp>
        <p:nvSpPr>
          <p:cNvPr id="13" name="Text 6"/>
          <p:cNvSpPr txBox="1"/>
          <p:nvPr/>
        </p:nvSpPr>
        <p:spPr>
          <a:xfrm>
            <a:off x="613677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Софья и Скалозуб звучат по-разному, но одинаково ярко
</a:t>
            </a:r>
            <a:endParaRPr lang="en-US" sz="1136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героев как средство создания характеров
</a:t>
            </a:r>
            <a:endParaRPr lang="en-US" sz="2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700" y="2053068"/>
            <a:ext cx="4332300" cy="138251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4263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Языковые особенности комедии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78175" y="1173375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языковые приёмы, которые делают комедию живой и выразительной.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пьесы сочетает простоту разговора и точность мысли, поэтому сцены звучат естественно и запоминаются надолго.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00700" y="4468300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комедии А. С. Грибоедова «Горе от ума»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2800" y="372051"/>
            <a:ext cx="7807800" cy="8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Комизм в пьесе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932600" y="146170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Комические сцены возникают из недоразумений и неловких столкновений, когда герои слышат друг друга, но понимают только то, что им выгодно или привычно.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061000" y="146170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смешны персонажи, которые говорят слишком громко о пустяках: Фамусов важно рассуждает, Репетилов много шумит, а Скалозуб уверенно повторяет готовые мнения.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932600" y="325005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этот комизм не просто развлекает. Он показывает, насколько смешным и одновременно опасным может быть мир, где пустота выдаётся за важность.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23300" y="4629775"/>
            <a:ext cx="449700" cy="2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5061000" y="324745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часто рождается из речевых привычек: кто-то льстит, кто-то хвастается, кто-то торопится быть как все. Из-за этого характеры становятся сразу узнаваемыми.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Какая тональность преобладает в комедии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Лирические эпизоды появляются редко, но именно они делают финальные сцены особенно заметными и человечными.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развития сюжета комедия становится всё менее лёгкой: сатирический смех постепенно уступает место драматическому напряжению.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Смысловой анализ эпизодов комедии А. С. Грибоедова «Горе от ума»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7525" y="1177584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8975" y="1177584"/>
            <a:ext cx="376800" cy="376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46044" y="2935447"/>
            <a:ext cx="339413" cy="387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«Горе от ума» называют стихотворной комедией
</a:t>
            </a:r>
            <a:endParaRPr lang="en-US" sz="2250" dirty="0"/>
          </a:p>
        </p:txBody>
      </p:sp>
      <p:sp>
        <p:nvSpPr>
          <p:cNvPr id="11" name="Text 2"/>
          <p:cNvSpPr txBox="1"/>
          <p:nvPr/>
        </p:nvSpPr>
        <p:spPr>
          <a:xfrm>
            <a:off x="874525" y="1685259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Всё написано стихами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полностью стихотворная, но реплики звучат естественно, как обычный разговор. Благодаря этому стих не мешает действию, а помогает ему двигаться быстро и точно.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863750" y="1685258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Диалоги звучат живо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рифма делают речь героев лёгкой для слуха и удобной для сцены. Зритель не чувствует тяжёлой книжности, потому что слова похожи на настоящую беседу.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874525" y="3446333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 помогает запоминать мысли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рифмованные реплики легко удерживаются в памяти и становятся цитатами. Поэтому многие фразы из комедии живут отдельно от текста и часто повторяются.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реплика превращается в афоризм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точной авторской реплики к крылатому выражению в речи читателей и зрителей.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82650" y="432868"/>
            <a:ext cx="77787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жанра и стиля для русской литературы
</a:t>
            </a:r>
            <a:endParaRPr lang="en-US" sz="2480" dirty="0"/>
          </a:p>
        </p:txBody>
      </p:sp>
      <p:sp>
        <p:nvSpPr>
          <p:cNvPr id="5" name="Text 1"/>
          <p:cNvSpPr txBox="1"/>
          <p:nvPr/>
        </p:nvSpPr>
        <p:spPr>
          <a:xfrm>
            <a:off x="1147775" y="1444300"/>
            <a:ext cx="70812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Комедия Грибоедова стала новой по духу: в ней важны не только смешные сцены, но и точное изображение жизни, характеров и общественных привычек.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147775" y="3111375"/>
            <a:ext cx="30453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показала, что через живой диалог можно говорить о серьёзных вопросах — о времени, уме, свободе мысли и человеческом достоинстве.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5151700" y="3111375"/>
            <a:ext cx="30057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язык стал образцом для последующих писателей: краткий, меткий, выразительный и очень близкий к настоящей русской речи.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2450" y="1461225"/>
            <a:ext cx="77265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 комедии «Горе от ума»
</a:t>
            </a:r>
            <a:pPr algn="l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Грибоедов создал пьесу, где смешное и серьёзное идут рядом. Жанр и стиль помогают увидеть спор эпох, силу ума и цену человеческой свободы.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2026-05-19T03:19:48Z</dcterms:created>
  <dcterms:modified xsi:type="dcterms:W3CDTF">2026-05-19T03:19:48Z</dcterms:modified>
</cp:coreProperties>
</file>