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задача выбора идеального отдыха для семьи Смит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Смит готовится выбрать оптимальный отпуск с учётом бюджета и интересов всех членов.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Смит: состав и интересы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четыре человека: родители — работающие профессионалы, сын 16 лет — любитель активного спорта, дочь 14 лет — увлекается искусством и музыкой. Родителям важны спокойствие и безопасность, они хотят организовать отдых с учётом интересов каждого.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временные рамки отпуска семьи Смит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бюджет отпуска составляет 200 000 рублей на четырёх человек с учётом всех основных расходов: транспорт, проживание, питание, развлечения и страховка.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Планируемый период поездки — 14 дней в июле или августе, учитываются сезонные цены и доступность направлений для комфортного отдыха.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анализу дополнительных затрат и возможной корректировке списка направлений в рамках бюджета.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побережье: Сочи и Анапа
</a:t>
            </a:r>
            <a:pPr algn="ctr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Черноморские курорты привлекают развитой инфраструктурой и разнообразием развлечений для всей семьи, включая пляжный отдых и экскурсии. Здесь сочетание комфорта и природной красоты.
</a:t>
            </a:r>
            <a:endParaRPr lang="en-US" sz="1118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горы: активный и оздоровительный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Кавказа предлагают горные тропы, спа и экологический туризм. Отличный выбор для любителей природы и спортивных занятий, подходит для подростков и взрослых.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кольцо: культурно-познавательные 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 древним городам открывают историческое наследие России, с музеями и мастер-классами для детей и взрослых, обогащая культурный опыт всей семьи.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курорты: Турция, Греция, Испания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зарубежные направления с теплыми морями, развитой туристической инфраструктурой и возможностями для семейного отдыха с разнообразием активностей и достопримечательностей.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отдыха для семьи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51613"/>
            <a:ext cx="3887700" cy="18352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направлений: море, горы, экскурсионный тур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достоинства и недостатки основных типов отдыха с учётом климата, инфраструктуры и сезонных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отдыха сочетает развлечение и обучение с индивидуальными ограничениями, требующими учета.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Ростуризм,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диапазоны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Черноморском побережье температура колеблется от 25 до 32°C с повышенной влажностью; Средиземноморье теплее — 28-36°C. В горах Кавказа прохладнее — 18-25°C.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в июле-августе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защите и погодные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солнца необходимы солнцезащитные средства. На юге возможны кратковременные ливни, что требует готовности к переменчивой погоде.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отдых: ключевые особенности и примеры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Сочи, Анапа и турецкие курорты оснащены благоустроенными пляжами с оборудованием для семейного отдыха и безопасными зонами купания.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анимационные программы и секции для подростков с разнообразными водными аттракционами и спортивными прокатами.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уютных кафе и ресторанов вдоль побережья позволяет сочетать отдых с комфортным питанием для всей семьи.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экологии и регулярному мониторингу состояния пляжных территорий для сохранения чистоты и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туристических направлений среди российских семей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Наибольшей популярностью пользуются пляжные курорты внутри России, что связано с удобством и доступностью.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комфортные и бюджетные варианты, но интерес к активному и зарубежному отдыху постепенно растёт.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Горнолыжные и активные маршруты летом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Поляна: летние тропы и приключения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Поляна предлагает пешие маршруты, велосипедные трассы и рафтинг. Здесь подростки могут испытать свои силы в активном отдыхе и насладиться живописными пейзажами.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Архыз: природные тропы и спортивные развлечения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Архыз известен разнообразием маршрутов для пеших прогулок и скалолазания. Легкие и сложные маршруты подходят для разного уровня подготовки, привлекая любителей приключений.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Доломитовые Альпы: международный летний курорт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Альпы предлагают парапланеризм, велоспорт и трекинг. Уникальные маршруты позволяют подросткам испытать экстремальные виды спорта в безопасных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стоимости основных вариантов отпуска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стоимость двухнедельного отпуска для семьи из четырёх человек по ключевым направлениям с учетом всех необходимых затрат.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Экскурсионные маршруты более экономичны, чем пляжный и зарубежный отдых, что важно при ограниченном бюджете.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ТУРСТАТ,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 и документы: ограничения для зарубежных поездок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поездки в Грецию и Испанию гражданам России требуется шенгенская виза, оформление которой занимает от двух до четырёх недель с возможными очередями в визовых центрах в высокий сезон.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не требует визы для туристических посещений до 60 дней, что упрощает подготовку и снижает временные затраты при планировании отпуска.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выезде несовершеннолетних детей с одним из родителей необходимы дополнительные документы — нотариально заверенное согласие второго родителя, подтверждающее разрешение на поездку.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и водные развлечения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курорты предлагают аквапарки, дайвинг-центры и водные аттракционы, что позволяет подросткам и взрослым насладиться активным досугом в безопасной атмосфере с поддержкой инструкторов.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и образовательные программы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Верёвочные парки и тематические квесты развивают командный дух и мышление, а мастер-классы и экскурсии знакомят с местной культурой, что интересно и познавательно для всей семьи.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спортивные мероприятия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Отели предлагают клубы и спортивные секции с вечерней анимацией, обеспечивая подросткам и взрослым возможность познакомиться, заниматься спортом и участвовать в молодежных массовых мероприятиях.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для подростков и взрослых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безопасность и эпидемиологическая ситуация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зарубежных поездках нужна медицинская страховка с покрытием COVID-19 и других рисков, чтобы обеспечить доступ к необходимой помощи без финансовых сложностей.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 устанавливают требования по вакцинации или предъявлению отрицательных тестов, что следует учитывать заранее при планировании поездки.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медицинская помощь предоставляется на русском языке, экстренные службы доступны по номеру 112, что облегчает решение вопросов в экстренных ситуациях.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иностранных туристов могут потребоваться дополнительные прививки и соблюдение местных санитарных норм, что важно для поддержания здоровья всей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места отдыха для семьи Смит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планирования отпускного путешествия с учётом интересов и бюджета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отдыха в России и за границей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 России не требует виз, адаптации к языку и часто обходится дешевле по связи и организации, обеспечивая комфорт и знакомые медицинские условия.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Зарубежный отпуск предлагает новые впечатления, культурное разнообразие, иной климат и гастрономию, расширяя кругозор и способствуя личностному развитию семьи.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минусам зарубежных поездок относятся более высокая стоимость страховки, необходимость перевода документов и языковые барьеры, которые могут осложнить общение и организацию.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Туроператоры и самостоятельное планирование отпуска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Пакетные туры от туроператоров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Туроператоры предлагают готовые туры с включённой страховкой, трансфером и экскурсиями, что удобно и надёжно для семей, не желающих самостоятельно заниматься деталями поездки.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планирование отдыха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поездки через платформы аренды жилья и самостоятельный подбор маршрутов даёт гибкость и позволяет экономить, особенно при раннем бронировании и использовании специальных предложений.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семьи Смит: примеры предыдущих поездок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году семья отдыхала в Сочи и оценила развитую инфраструктуру и экскурсионные программы, но отметила высокие цены и загруженность пляжей.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года назад самостоятельное путешествие по Грузии привлекло низкой стоимостью и интересной культурной программой, однако возникли трудности с навигацией и языком.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Смитам важен баланс между комфортом, разнообразием досуга и разумной стоимостью, что станет основой выбора будущего направления отпуска.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затрат в семейном отпуске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средние расходы российских семей с подростками в летний период 2022-2023 годов, показывая приоритеты в планировании бюджета.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Доминирующая доля расходов приходится на жильё и транспорт, но правильное планирование и поиск акций позволяют значительно снизить затраты.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российских семей,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бронирование — ключ к экономии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бронирование транспорта и жилья позволяет сэкономить до 25% по сравнению с ценами в разгар сезона, помогает избежать дефицита и выбрать лучшие варианты.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оптимизации семейного бюджета на отдыхе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организация и использование акций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экскурсий самостоятельно, покупка страховых полисов онлайн и использование купонов туроператоров обеспечивают дополнительные скидки и гибкость в планировании расходов.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рекомендации для оптимального семейного отпуска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отдыха следует учитывать интересы всех членов семьи, сочетать комфорт, безопасность и бюджет. Курорты юга России, Турция и экскурсии по Золотому Кольцу предлагают лучшие возможности для сбалансированного отдыха.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2026-05-07T19:26:27Z</dcterms:created>
  <dcterms:modified xsi:type="dcterms:W3CDTF">2026-05-07T19:26:27Z</dcterms:modified>
</cp:coreProperties>
</file>