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стихах Елены Трутневой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осень в стихах: листья кружатся, лес светится золотом.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Поэтесса, которая умеет видеть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Трутнева — детская поэтесса, которая пишет о временах года, природе и детских впечатлениях. Её стихи короткие, звучные и очень понятные младшим школьникам.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осень незаметно входит в лес, парк и даже во двор. Ребёнок узнаёт знакомые признаки сезона в простых и ясных картинах.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картина складывается из маленьких наблюдений, а не из сложных слов. Поэтому стихотворение особенно близко второклассникам: оно говорит о природе просто и точно.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названы пожелтевшие листья, прохладный воздух, притихшие деревья и ранние сумерки. Эти детали легко увидеть самому во время обычной прогулки.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палитра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Жёлтые, красные и оранжевые оттенки делают осень нарядной и светлой. Даже коричневые тона здесь не мрачные, а спокойные и мягкие.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Ковёр из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покрывают землю, лес будто меняет наряд. Такая картина помогает почувствовать красоту осеннего дня и представить его почти как живую открытку.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приметы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осени заметны сразу: воздух становится прохладнее, а солнце уже не греет так щедро.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опадают и тихо ложатся на дорожки и землю. Осенний ветер подхватывает их и кружит в воздухе.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Листва желтеет, краснеет и постепенно теряет яркость. Деревья выглядят особенно торжественно и спокойно.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сумерки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темнеет раньше, и вечер приходит быстрее. Осень напоминает: пора года меняется не только в календаре.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стихотворение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красота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стихотворении не шумная и не резкая. Она звучит мягко, как прогулка по парку, где всё вокруг будто говорит шёпотом.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задумчивость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есть спокойное размышление о природе. Настроение чуть грустное, но светлое, поэтому читать текст приятно и немного мечтательно.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природы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кажется тёплым и добрым, даже когда воздух уже холодеет. В этой тишине есть особый уют, знакомый каждому ребёнку.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без спешки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не торопиться и замечать детали вокруг. Осень здесь хороша именно своей медленной, спокойной переменой.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листья летят над дорожкой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срываются с веток и легко плывут по воздуху, словно у них есть свой маленький маршрут. Они кружатся, меняют направление и тихо ложатся на землю, создавая живое осеннее движение. В такой картине сразу чувствуется лёгкость ветра и спокойствие дня.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танец в парке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в это время года похож на сцену без музыки, но с очень красивым танцем. Листья шуршат, поднимаются вверх, потом снова опускаются, будто репетируют свой последний вальс. Даже обычная дорожка становится частью этого тихого спектакля.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дождь из листьев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становится сильнее, листопад напоминает золотой дождь. Листья летят сверху мягко и неспешно, а потом покрывают землю пёстрым ковром. От такой картины хочется остановиться и посмотреть ещё раз, чтобы ничего не пропустить.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— главный образ
</a:t>
            </a:r>
            <a:endParaRPr lang="en-US" sz="5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строк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читаются легко, как будто сами идут в лад с осенним шагом. Такой ритм помогает не спешить и слушать каждое слово.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остаётся ровной и доброжелательной. Даже когда говорится о прохладе и сумерках, текст не становится тяжёлым или тревожным.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повторы звуков делают стихотворение певучим. Оно звучит спокойно, без резких остановок, поэтому хорошо подходит для выразительного чтения вслух.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это особенно удобно: стихотворение легко услышать, повторить и выучить. Плавное звучание помогает запомнить строки почти без усилий.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точные слова делают картину ясной и живой для маленького читателя.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передать цвет, движение и осенний воздух.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Елены Трутневой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глазами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особенно понятно детям, потому что показывает знакомую прогулку: дорожки, шуршащие листья и тихий парк. Всё это можно увидеть своими глазами уже сегодня.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 осеннем пейзаже чувствует себя частью природы, а не просто наблюдателем. Так текст мягко учит замечать красоту в обычном дне.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осень бывает любимой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радует яркими красками: на деревьях вспыхивают жёлтые, красные и оранжевые листья, и даже знакомая дорога кажется праздничной и новой.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прохладный воздух делает прогулки бодрыми и приятными. После летней жары такой день особенно хорош: хочется дышать глубже и смотреть по сторонам внимательнее.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осени есть тихая красота: шорох листьев, спокойствие парка и мягкий свет. Поэтому она может нравиться не меньше лета — просто по-своему.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4173" y="4475475"/>
            <a:ext cx="5376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98503"/>
            <a:ext cx="632400" cy="505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осень отличается от других времён года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лета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с более прохладным воздухом и ветром. Яркое летнее тепло уходит, а на его место приходит спокойная, свежая погода.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как зима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осени ещё нет снега и сильных морозов. Земля покрыта листьями, а краски остаются мягкими, тёплыми и золотистыми.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наряд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осенью деревья меняют зелёный цвет на жёлтый, красный и коричневый. Листва становится главным украшением улиц, парков и лесов.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небо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небо часто выглядит серее и ниже, чем летом. Из-за этого пейзаж становится тише, строже и чуть задумчивее.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показана как единая картина: небо, деревья, земля и ветер будто работают вместе. От этого осень кажется живой и очень спокойной.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пейзаж легко представить: жёлтые кроны, сероватое небо и дорожка, устланная листьями. Всё это создаёт ощущение тихого и красивого осеннего дня.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замечать красоту в обычных вещах: в листьях под ногами, в тихом парке, в прохладном воздухе. Это учит смотреть на мир внимательнее.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природу можно описывать точными и яркими словами. Так дети учатся подбирать выражения для своих впечатлений и лучше понимать поэзию.
</a:t>
            </a:r>
            <a:endParaRPr lang="en-US" sz="2775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воспитывает бережное отношение к природе. Когда замечаешь, как меняется осень, хочется сохранять её красоту и не проходить мимо неё равнодушно.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«Сумерки» напоминают о раннем вечернем времени, когда свет становится мягче. Такое слово делает осеннюю картину более тихой и немного таинственной.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«Крона» — это верхняя часть дерева. В стихотворении она помогает представить пышные ветви, которые ещё хранят золотую листву.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«Прохлада» передаёт свежесть осеннего дня. Это слово точно показывает, как меняется погода после тёплого лета.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«листопад» сразу рисует падающие листья. Оно помогает назвать не просто листья, а их красивое осеннее движение в воздухе.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 интересные слова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картины в воображении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в золотых листьях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легко возникает тихая дорожка, усыпанная листьями. Они шуршат под ногами, а по краям стоят деревья в золотом уборе. Кажется, что весь парк стал мягким и светлым, как тёплая картинка из детской книжки.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который играет листьями
</a:t>
            </a:r>
            <a:pPr algn="l" indent="0" marL="0">
              <a:lnSpc>
                <a:spcPct val="90000"/>
              </a:lnSpc>
              <a:buNone/>
            </a:pPr>
            <a:r>
              <a:rPr lang="en-US" sz="1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ветер подхватывает листья и кружит их над землёй. Они летят, переворачиваются и будто танцуют. В этом движении чувствуется не шум, а спокойная осенняя музыка, которую хочется слушать глазами.
</a:t>
            </a:r>
            <a:endParaRPr lang="en-US" sz="1818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день в парке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аллеями лежит спокойный свет, а небо кажется немного серым и прозрачным. Деревья стоят нарядные, но уже не летние. От такой картины остаётся ощущение воздуха, тишины и уютной задумчивости.
</a:t>
            </a:r>
            <a:endParaRPr lang="en-US" sz="1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осень у Елены Трутневой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Певучие строки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звучат плавно и мягко. Их удобно читать вслух, потому что они будто сами помогают держать спокойный ритм.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Негромкое звучание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резких слов и громких картин. Осень звучит тихо, как прогулка по парку, где слышно только шорох листьев.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чтения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легко произносить по строкам и запоминать. Он подходит для младших школьников, потому что звучит ясно, спокойно и очень выразительно.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остаётся в памяти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сразу узнаёт листья, ветер, прохладу и деревья. Понятные слова помогают быстро войти в картину осени.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Яркие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кроны, шорох листопада и тихий парк создают ясные зрительные картины. Их легко представить и удержать в памяти.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Спокойный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 строк помогает повторять текст без спешки. Когда ритм ровный, стихотворение запоминается почти само.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Осеннее стихотворение особенно понятно детям, которые каждый день идут в школу мимо жёлтых деревьев. Они узнают в строках свою обычную дорогу и свежий воздух.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Листья на дорожках, тихие аллеи и перемены погоды знакомы каждому школьнику. Поэтому поэтическая картина становится близкой, как собственная прогулка после уроков.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школьной жизни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Елены Трутневой — это не только прохлада, но и золотая красота, тишина и уют. Стихотворение учит замечать, как природа меняется и остаётся прекрасной.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2026-05-24T03:18:48Z</dcterms:created>
  <dcterms:modified xsi:type="dcterms:W3CDTF">2026-05-24T03:18:48Z</dcterms:modified>
</cp:coreProperties>
</file>