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Разделённый мир: основные темы и направления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разделённости в истории и её влияния на современность.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разделения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и XXI века отмечены войнами и глобальными конфликтами. Холодная война ярко показала идеологические и географические границы, которые повлияли на развитие международных отношений и жизни людей.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границы 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видимых преград существуют культурные, религиозные и экономические барьеры. В современном мире ограниченный доступ к информации и перемещению создаёт невидимые, но ощутимые границы между людьми.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странами часто выражаются в виде стен, демилитаризованных зон и четких линий на картах, как, например, Берлин или Корея. Такие объекты разделяют не только территорию, но и сообщества людей.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мира: физические и невидимые границы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барьеры XX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 блоковое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противостояние между социалистическим Востоком и капиталистическим Западом отражалось в гонке вооружений, политике влияния и создании военных союзов, таких как НАТО и Варшавский договор.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как вызов существующим системам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приводили к смене власти и идеологическим конфликтам, укрепляя границы между разными политическими взглядами и усиливая напряжённость в обществе.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цензура как инструменты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барьеры проявлялись в ограничении информации и связей между странами, что усиливало разделение и неравенство в доступе к знаниям.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барьеры: неравенство и его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мирового богатства сосредоточено у малой части населения, затрудняя доступ остальным к ресурсам.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экономических ресурсов усугубляет социальное расслоение и ограничивает возможности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2022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и их влияние на общество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может объединять сообщества, формируя общие ценности и традиции, укрепляя социальную сплочённость.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конфликты, связанные с религиозными различиями, приводили к насилию и разрушениям, как в Северной Ирландии и Индии.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идентичность иногда используется для политических целей, что порождает новые конфликты и разделения.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сегрегация и расовые границы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в Южной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1948 по 1994 год действовала система расовой сегрегации, ограничивавшая права чернокожего населения и формировавшая институциональное неравенство.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Расовая сегрегация в США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1960-х годов в Америке существовали законы, разделявшие людей по расовому признаку, что приводило к социальной изоляции и дискриминации.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в Руанде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этнический конфликт обернулся массовым насилием, оставив глубокие раны в обществе и нарушая права человека.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793" y="1165600"/>
            <a:ext cx="4726713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разделения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взаимосвязь между основными причинами разделения, историческими примерами и их последствиями.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разделений влияют на общественные отношения и судьбы людей.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отчеты ООН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границы: география и современные вызовы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границы контролируют миграцию и являются зонами повышенного конфликта из-за исторических противоречий.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контроль границ отражает вызовы безопасности и национального суверенитета.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отчёт по границам,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длиной свыше 155 км разделяла Берлин и семьи, символизируя идеологический раскол между Востоком и Западом.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стена: символ разделённого мира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падение в 1989 году стало ключевым событием, ознаменовавшим конец Холодной войны и воссоединение Германии.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Кореи: исторический и современный контраст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разделения: 38-я параллель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Корейской войны 1950–1953 годов на полуострове была установлена демилитаризованная зона вдоль 38-й параллели. Эта условная граница превратилась в символ политического и идеологического раскола между Севером и Югом.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Севером и Югом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стала одним из лидеров мировой экономики, активно развивая технологии и промышленность. В то время как Северная Корея остается изолированной с преобладанием централизованной плановой экономики и низким уровнем жизни населения.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политические различия в современной Корее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Корее развита демократия и свобода слова, доступ к информации открыт. Северная Корея сохраняет авторитарный режим и строгий контроль населения, ограничения на передвижение и информационные потоки сохраняют напряженность.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Югославии: политическое и этническое разделение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сопровождался вооружёнными конфликтами, массовыми жертвами и перемещением населения. Войны оставили длительный след в регионе, вызвав гуманитарные кризисы и затяжные политические споры, остающиеся актуальными до настоящего времени.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распада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состояла из различных этнических и религиозных групп, что вместе с политической нестабильностью и экономическим кризисом привело к распаду страны в 1990-х годах. Национализм усиливался, обостряя внутренние противоречия.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начался в 1948 году и по сей день остается нерешённым из-за вопросов территориального контроля, статуса Иерусалима и прав беженцев. Многочисленные мирные инициативы пока не принесли прочного мира.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противостояния были построены барьеры безопасности и отдельные зоны, значительно ограничивающие передвижение и взаимодействие населения. Это разделение оказывает глубокое влияние на повседневную жизнь обеих сторон и международные отношения.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Израильско-палестинский конфликт: долгосрочные последствия разделения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современные социальные барьеры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2010-х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миграционных потоков вызвано конфликтами и экономическими причинами. Сирийская гражданская война спровоцировала массовый исход беженцев в Европу.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миграционный кризис достиг пика. Страны столкнулись с необходимостью адаптировать социальные системы и вводить меры по контролю миграции.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привела к ужесточению пограничного контроля и ограничению миграции, что усилило социальную изоляцию мигрантов и беженцев.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и беженцы продолжают сталкиваться с дискриминацией и ограниченным доступом к образованию, здравоохранению и рынкам труда, что создает новые социальные барьеры.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тесному экономическому сотрудничеству и обмену культурными ценностями, расширяя возможности для развития и общения между странами и народами.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сохраняется значительное неравенство в распределении ресурсов и культурных различиях. Это порождает конфликты и дебаты по вопросам прав человека и социальной справедливости.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объединение и новые вызовы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без выхода в цифровое пространство лишены важных образовательных и информационных ресурсов, что угрожает их социальной интеграции и перспективам развития.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Земли не имеют доступа к интернету, что ограничивает их возможности и усиливает социальное неравенство.
</a:t>
            </a:r>
            <a:endParaRPr lang="en-US" sz="199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преодолении разделённого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Международные образовательные программы формируют у молодых людей навыки толерантности и межкультурного диалога, способствуя пониманию и уважению разных культур и точек зрения.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Проекты и инициативы, такие как программы ЮНЕСКО, активизируют учащихся для совместной работы над проблемами разделения, укрепляя общие ценности и содействуя миру.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молодёжи в построение мира без границ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добровольческие проекты как площадка для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участвуют в волонтерских программах, направленных на помощь в разных странах, что способствует культурному обмену и развитию взаимопонимания между народами. Эти проекты развивают чувства ответственности и солидарности.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Онлайн-форумы и школьные движения за мир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для общения подростков из разных стран объединяют их вокруг идей толерантности и мира. Программа "Мосты дружбы" помогает разрушить стереотипы и создать долгосрочные межкультурные связи.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диалог как основа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толерантности и открытого диалога между народами остается ключевым условием для преодоления исторических и социальных разделений, способствуя устойчивому миру в будущем.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по климату и проекты ООН по борьбе с бедностью показывают, что совместные усилия стран могут решать глобальные проблемы и стимулировать сотрудничество на разных уровнях.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объединения: международные примеры и перспективы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ради будущего без разделений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разделённого мира требует усилий каждого поколения через образование, уважение к культурным различиям и международное сотрудничество, чтобы создать стабильное и мирное общество для всех.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2026-05-11T01:41:25Z</dcterms:created>
  <dcterms:modified xsi:type="dcterms:W3CDTF">2026-05-11T01:41:25Z</dcterms:modified>
</cp:coreProperties>
</file>