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Running: спорт и тема для урока английского языка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 английские слова: спорт, здоровье, скорость.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running удобно изучать на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бега близка школьникам: она связана с уроками физкультуры, соревнованиями и привычными действиями. На её примере легко учить простые слова, строить короткие фразы и говорить о здоровье, тренировках и любимом спорте.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running?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 — это бег, то есть быстрое передвижение с опорой на ноги. Это одно из самых понятных слов по теме спорта для учеников 5 класса.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и running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run обозначает действие, а running — сам процесс или занятие. Такое различие помогает понимать английские тексты и говорить о спорте точнее.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описывают бег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running часто используют простые слова: fast, slow, long, short, daily. Они помогают рассказать, как именно человек бежит и как часто он тренируется.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легко запомнить: I run every day. Running is good for health. He is a runner. Такие примеры подходят для устной речи и чтения.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running соединяет движение и язык: ребёнок учит слова, описывает действия и говорит о собственном опыте. Это делает урок английского более живым и 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лексика по теме бега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основные слова и увидеть их в коротком контексте.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running расширяет словарный запас по спорту и помогает составлять простые предложения о школьной жизни.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уровня A1–A2 для 5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мышцы работают при беге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бега особенно активно работают мышцы ног. Они помогают отталкиваться от земли, сохранять темп и двигаться вперёд без лишнего напряжения.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корпуса поддерживают ровное положение тела и помогают удерживать равновесие. Благодаря им бег становится более устойчивым и экономным.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помогают сохранять ритм и баланс. Когда движения рук согласованы с шагами, бежать становится легче и удобнее.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развивает не только отдельные мышцы, но и общую физическую форму. Для описания этой темы подходят слова legs, arms, body, balance, strong, active.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running для школьника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бег в умеренном темпе помогает чувствовать больше энергии и легче переносить учебный день. Для 11–13 лет важны короткие, но постоянные занятия.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развитие выносливости и общего самочувствия; остальные показатели тоже улучшаются при регулярной активности.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для учебной презентации по теме physical activity.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3858" y="1789450"/>
            <a:ext cx="14962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бега и английские названия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 очень быстрый бег. Он нужен, когда важны скорость и резкий старт, поэтому на уроках его легко связать со словом fast.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Long-distance running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на длинные дистанции требует терпения и выносливости. Здесь важнее не скорость на старте, а умение долго сохранять равномерный темп.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Jogging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бег или спокойная пробежка. Такой формат подходит для разминки, лёгкой тренировки и восстановления после более активной нагрузки.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Relay race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Эстафета — это командный бег с передачей предмета. Она помогает развивать teamwork и делает спортивное задание более интересным для класса.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Cross-country running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по пересечённой местности проходит не только на ровной дорожке. Он требует внимания, устойчивости и умения приспосабливаться к разной поверхности.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безопасная пробежка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базового занятия по бегу с правилами безопасности.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техника бега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спину straight и корпус без сильного наклона. Такое положение помогает дышать свободнее и сохранять контроль над движением во время пробежки.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Расслабленные плечи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должны быть relaxed, без напряжения и подъёма вверх. Когда верхняя часть тела свободна, бег становится более лёгким и естественным.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бежать soft, не делая слишком больших шагов. Короткие и аккуратные движения помогают экономить силы и поддерживать стабильный темп.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Дышите спокойно и в rhythm, без резких пауз. Если дыхание ровное, легче сохранять темп и не уставать слишком быстро.
</a:t>
            </a:r>
            <a:endParaRPr lang="en-US" sz="13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wear for running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бега нужны shoes с хорошей подошвой и надёжной фиксацией. Они помогают чувствовать поверхность и снижают риск дискомфорта во время движения.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T-shirt и shorts из удобной ткани. Одежда должна быть light, чтобы не мешать бегу и не перегревать тело.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улице прохладно, лучше надеть jacket. Одежда должна соответствовать weather, чтобы после пробежки не стало слишком холодно или жарко.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от 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тёплую погоду полезны cap и лёгкие вещи, которые не мешают движению. Это помогает чувствовать себя комфортнее на открытом воздухе.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вечерних пробежек важны reflective elements. Светоотражающие детали делают школьника заметнее и помогают безопаснее бегать в тёмное время суток.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бегать, а когда нужен отдых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в каких состояниях пробежка допустима, а когда занятия лучше отложить.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решение о беге зависит от самочувствия. При плохих симптомах приоритет всегда у отдыха и безопасности.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и базовые правила безопасной физической активности для 5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бег дает школьной жизни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физкультуры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часто входит в школьные занятия и помогает выполнять упражнения на выносливость. На уроке английского это удобно использовать для коротких фраз о действиях, привычках и спортивной активности.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Эстафеты и спортивные праздники учат действовать вместе и соблюдать очередность. Для пятого класса это хороший способ тренировать простые предложения: We run together. My class takes part.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и эстафеты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школьных стартов легко запомнить слова race, run и team. Такие ситуации помогают говорить о соревновании, поддержке одноклассников и стремлении показать лучший результат.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практика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бега подходит для коротких ответов о любимых занятиях и школьной жизни. Простые фразы I like running и We train at school легко произносить и запоминать.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результаты при регулярных тренировках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тренировки работают лучше, если заниматься спокойно и без больших перерывов. График показывает общий рост навыка.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дает постепенный прогресс: бегать становится легче, снижается число остановок, а уверенность после занятий растет.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примера о регулярных коротких тренировках; без точных измерений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 бегунов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20099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начать слишком резко, быстро появляются усталость и одышка. Лучше двигаться ровно, чтобы сохранить силы на всю пробежку и не потерять правильный ритм.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2001619" y="20110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разминки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warm-up мышцы работают хуже и становятся менее готовыми к нагрузке. Несколько простых движений перед бегом помогают безопасно начать тренировку и снизить риск неприятных ощущений.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3741637" y="201107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жесткие или неудобные shoes мешают бежать свободно и могут вызвать дискомфорт. Для занятий нужны кроссовки, которые хорошо держат стопу и подходят по размеру.
</a:t>
            </a:r>
            <a:endParaRPr lang="en-US" sz="1216" dirty="0"/>
          </a:p>
        </p:txBody>
      </p:sp>
      <p:sp>
        <p:nvSpPr>
          <p:cNvPr id="13" name="Text 5"/>
          <p:cNvSpPr txBox="1"/>
          <p:nvPr/>
        </p:nvSpPr>
        <p:spPr>
          <a:xfrm>
            <a:off x="5481661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через боль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 время занятия появляется боль, нужно сразу остановиться. Игнорирование сигнала организма может ухудшить состояние и превратить обычную тренировку в опасную ситуацию.
</a:t>
            </a:r>
            <a:endParaRPr lang="en-US" sz="1236" dirty="0"/>
          </a:p>
        </p:txBody>
      </p:sp>
      <p:sp>
        <p:nvSpPr>
          <p:cNvPr id="14" name="Text 6"/>
          <p:cNvSpPr txBox="1"/>
          <p:nvPr/>
        </p:nvSpPr>
        <p:spPr>
          <a:xfrm>
            <a:off x="7221679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паузы мешают восстановлению и делают тренировку тяжелее, чем нужно. Начинающим школьникам полезно чередовать бег, шаг и отдых, особенно в первые недели занятий.
</a:t>
            </a:r>
            <a:endParaRPr lang="en-US" sz="12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 регулярному бегу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и безопасный порядок действий для школьника, который только начинает бегать.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outdoors and indoors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больше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Outdoor running дает свежий воздух и больше места для движения. Подходят парк, стадион и школьная площадка, но важно учитывать погоду, поверхность и общую безопасность маршрута.
</a:t>
            </a:r>
            <a:endParaRPr lang="en-US" sz="1117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помещении меньше зависимость от 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Indoor занятия удобны, когда на улице холодно, дождливо или слишком ветрено. Беговая дорожка помогает тренироваться регулярно, даже если условия вне зала не подходят.
</a:t>
            </a:r>
            <a:endParaRPr lang="en-US" sz="1117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 — разные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полезны слова indoors, outdoors, track, park, weather и space. Они помогают описывать место тренировки и сравнивать, где бегать удобнее и спокойнее.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цели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 привычная обстановка и контроль темпа, подойдет зал. Если важны воздух и пространство, лучше выбрать улицу. Оба варианта помогают развивать выносливость.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во время пробежки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правила, которые помогают заниматься бегом без лишнего риска.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важнее скорости: разминка, вода, заметная одежда и остановка при боли делают пробежку более надежной и спокойной.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безопасной физической активности для школьников 11–13 лет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в семье и свободное время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можно добавить к обычной прогулке с родителями или старшими братьями и сестрами. Тогда он становится частью общения, а не только отдельной спортивной задачей.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и 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свободное время легко устроить короткую пробежку во дворе, в парке или на стадионе. Such activity помогает провести день активно и без сложной подготовки.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бегать время от времени, он постепенно превращается в healthy habit. Для пятого класса это хороший пример того, как спорт входит в повседневную жизнь.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о семье, weekend и activity. Короткие предложения вроде We run on Sunday или My family walks and runs are easy to понять и запомнить.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бегуну добиться успеха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факторы важны, но без регулярных занятий прогресс быстро замедляется. Постоянство делает тренировку привычкой.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фактор — regular practice. Остальные условия поддерживают результат, но именно систематичность дает устойчивый progress.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успешной тренировки; без количественных измерений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Running: спорт, который помогает учиться и расти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полезен школьникам: он укрепляет здоровье, развивает выносливость и добавляет энергии. Эта тема также делает урок английского понятнее, потому что знакомит с нужными словами и простыми фразами.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2026-05-30T13:29:05Z</dcterms:created>
  <dcterms:modified xsi:type="dcterms:W3CDTF">2026-05-30T13:29:05Z</dcterms:modified>
</cp:coreProperties>
</file>